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8288000" cy="10287000"/>
  <p:notesSz cx="6858000" cy="9144000"/>
  <p:embeddedFontLst>
    <p:embeddedFont>
      <p:font typeface="Roca Two" panose="020B0604020202020204" charset="0"/>
      <p:regular r:id="rId11"/>
    </p:embeddedFont>
    <p:embeddedFont>
      <p:font typeface="Roca Two Bold" panose="020B0604020202020204" charset="0"/>
      <p:regular r:id="rId12"/>
    </p:embeddedFont>
    <p:embeddedFont>
      <p:font typeface="Sniglet" panose="020B0604020202020204" charset="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9" d="100"/>
          <a:sy n="69" d="100"/>
        </p:scale>
        <p:origin x="1140" y="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5" Type="http://schemas.openxmlformats.org/officeDocument/2006/relationships/image" Target="../media/image6.png"/><Relationship Id="rId4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image" Target="../media/image8.svg"/><Relationship Id="rId7" Type="http://schemas.openxmlformats.org/officeDocument/2006/relationships/hyperlink" Target="https://www.read2mevoorleeswedstrijd.nl/wp-content/uploads/2025/09/Juryformulier.pdf" TargetMode="External"/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1.svg"/><Relationship Id="rId4" Type="http://schemas.openxmlformats.org/officeDocument/2006/relationships/image" Target="../media/image10.svg"/><Relationship Id="rId9" Type="http://schemas.openxmlformats.org/officeDocument/2006/relationships/image" Target="../media/image1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1.svg"/><Relationship Id="rId4" Type="http://schemas.openxmlformats.org/officeDocument/2006/relationships/image" Target="../media/image10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4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svg"/><Relationship Id="rId7" Type="http://schemas.openxmlformats.org/officeDocument/2006/relationships/image" Target="../media/image15.png"/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1.sv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D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43156">
            <a:off x="12047443" y="1805369"/>
            <a:ext cx="4553602" cy="4114800"/>
          </a:xfrm>
          <a:custGeom>
            <a:avLst/>
            <a:gdLst/>
            <a:ahLst/>
            <a:cxnLst/>
            <a:rect l="l" t="t" r="r" b="b"/>
            <a:pathLst>
              <a:path w="4553602" h="4114800">
                <a:moveTo>
                  <a:pt x="0" y="0"/>
                </a:moveTo>
                <a:lnTo>
                  <a:pt x="4553601" y="0"/>
                </a:lnTo>
                <a:lnTo>
                  <a:pt x="45536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>
            <a:off x="2119110" y="1208535"/>
            <a:ext cx="13759914" cy="7869930"/>
          </a:xfrm>
          <a:custGeom>
            <a:avLst/>
            <a:gdLst/>
            <a:ahLst/>
            <a:cxnLst/>
            <a:rect l="l" t="t" r="r" b="b"/>
            <a:pathLst>
              <a:path w="13759914" h="7869930">
                <a:moveTo>
                  <a:pt x="0" y="0"/>
                </a:moveTo>
                <a:lnTo>
                  <a:pt x="13759914" y="0"/>
                </a:lnTo>
                <a:lnTo>
                  <a:pt x="13759914" y="7869930"/>
                </a:lnTo>
                <a:lnTo>
                  <a:pt x="0" y="786993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TextBox 4"/>
          <p:cNvSpPr txBox="1"/>
          <p:nvPr/>
        </p:nvSpPr>
        <p:spPr>
          <a:xfrm>
            <a:off x="4830129" y="3350778"/>
            <a:ext cx="8337875" cy="3208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00"/>
              </a:lnSpc>
            </a:pPr>
            <a:r>
              <a:rPr lang="en-US" sz="12300" b="1" spc="-430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Leren jureren</a:t>
            </a:r>
          </a:p>
        </p:txBody>
      </p:sp>
      <p:sp>
        <p:nvSpPr>
          <p:cNvPr id="5" name="Freeform 5"/>
          <p:cNvSpPr/>
          <p:nvPr/>
        </p:nvSpPr>
        <p:spPr>
          <a:xfrm rot="-3900924">
            <a:off x="7079919" y="5958646"/>
            <a:ext cx="16109668" cy="14469411"/>
          </a:xfrm>
          <a:custGeom>
            <a:avLst/>
            <a:gdLst/>
            <a:ahLst/>
            <a:cxnLst/>
            <a:rect l="l" t="t" r="r" b="b"/>
            <a:pathLst>
              <a:path w="16109668" h="14469411">
                <a:moveTo>
                  <a:pt x="0" y="0"/>
                </a:moveTo>
                <a:lnTo>
                  <a:pt x="16109668" y="0"/>
                </a:lnTo>
                <a:lnTo>
                  <a:pt x="16109668" y="14469410"/>
                </a:lnTo>
                <a:lnTo>
                  <a:pt x="0" y="144694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6" name="Freeform 6"/>
          <p:cNvSpPr/>
          <p:nvPr/>
        </p:nvSpPr>
        <p:spPr>
          <a:xfrm>
            <a:off x="7742962" y="969488"/>
            <a:ext cx="2512210" cy="835881"/>
          </a:xfrm>
          <a:custGeom>
            <a:avLst/>
            <a:gdLst/>
            <a:ahLst/>
            <a:cxnLst/>
            <a:rect l="l" t="t" r="r" b="b"/>
            <a:pathLst>
              <a:path w="2512210" h="835881">
                <a:moveTo>
                  <a:pt x="0" y="0"/>
                </a:moveTo>
                <a:lnTo>
                  <a:pt x="2512210" y="0"/>
                </a:lnTo>
                <a:lnTo>
                  <a:pt x="2512210" y="835881"/>
                </a:lnTo>
                <a:lnTo>
                  <a:pt x="0" y="8358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7" name="Freeform 7"/>
          <p:cNvSpPr/>
          <p:nvPr/>
        </p:nvSpPr>
        <p:spPr>
          <a:xfrm rot="3971229">
            <a:off x="-6082546" y="-6022165"/>
            <a:ext cx="9581408" cy="14170675"/>
          </a:xfrm>
          <a:custGeom>
            <a:avLst/>
            <a:gdLst/>
            <a:ahLst/>
            <a:cxnLst/>
            <a:rect l="l" t="t" r="r" b="b"/>
            <a:pathLst>
              <a:path w="9581408" h="14170675">
                <a:moveTo>
                  <a:pt x="0" y="0"/>
                </a:moveTo>
                <a:lnTo>
                  <a:pt x="9581409" y="0"/>
                </a:lnTo>
                <a:lnTo>
                  <a:pt x="9581409" y="14170674"/>
                </a:lnTo>
                <a:lnTo>
                  <a:pt x="0" y="1417067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t="-5080" r="-49760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8" name="Freeform 8"/>
          <p:cNvSpPr/>
          <p:nvPr/>
        </p:nvSpPr>
        <p:spPr>
          <a:xfrm>
            <a:off x="2350121" y="6665955"/>
            <a:ext cx="1772743" cy="2200101"/>
          </a:xfrm>
          <a:custGeom>
            <a:avLst/>
            <a:gdLst/>
            <a:ahLst/>
            <a:cxnLst/>
            <a:rect l="l" t="t" r="r" b="b"/>
            <a:pathLst>
              <a:path w="1772743" h="2200101">
                <a:moveTo>
                  <a:pt x="0" y="0"/>
                </a:moveTo>
                <a:lnTo>
                  <a:pt x="1772743" y="0"/>
                </a:lnTo>
                <a:lnTo>
                  <a:pt x="1772743" y="2200100"/>
                </a:lnTo>
                <a:lnTo>
                  <a:pt x="0" y="22001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D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920996">
            <a:off x="11024058" y="4541624"/>
            <a:ext cx="16109668" cy="14469411"/>
          </a:xfrm>
          <a:custGeom>
            <a:avLst/>
            <a:gdLst/>
            <a:ahLst/>
            <a:cxnLst/>
            <a:rect l="l" t="t" r="r" b="b"/>
            <a:pathLst>
              <a:path w="16109668" h="14469411">
                <a:moveTo>
                  <a:pt x="0" y="0"/>
                </a:moveTo>
                <a:lnTo>
                  <a:pt x="16109668" y="0"/>
                </a:lnTo>
                <a:lnTo>
                  <a:pt x="16109668" y="14469410"/>
                </a:lnTo>
                <a:lnTo>
                  <a:pt x="0" y="144694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 rot="-3204854">
            <a:off x="441664" y="620054"/>
            <a:ext cx="13660463" cy="5013697"/>
          </a:xfrm>
          <a:custGeom>
            <a:avLst/>
            <a:gdLst/>
            <a:ahLst/>
            <a:cxnLst/>
            <a:rect l="l" t="t" r="r" b="b"/>
            <a:pathLst>
              <a:path w="13660463" h="5013697">
                <a:moveTo>
                  <a:pt x="0" y="0"/>
                </a:moveTo>
                <a:lnTo>
                  <a:pt x="13660463" y="0"/>
                </a:lnTo>
                <a:lnTo>
                  <a:pt x="13660463" y="5013697"/>
                </a:lnTo>
                <a:lnTo>
                  <a:pt x="0" y="50136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7929" t="-188597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Freeform 4"/>
          <p:cNvSpPr/>
          <p:nvPr/>
        </p:nvSpPr>
        <p:spPr>
          <a:xfrm rot="-10800000">
            <a:off x="-6240371" y="1028700"/>
            <a:ext cx="12480743" cy="5378066"/>
          </a:xfrm>
          <a:custGeom>
            <a:avLst/>
            <a:gdLst/>
            <a:ahLst/>
            <a:cxnLst/>
            <a:rect l="l" t="t" r="r" b="b"/>
            <a:pathLst>
              <a:path w="12480743" h="5378066">
                <a:moveTo>
                  <a:pt x="0" y="0"/>
                </a:moveTo>
                <a:lnTo>
                  <a:pt x="12480742" y="0"/>
                </a:lnTo>
                <a:lnTo>
                  <a:pt x="12480742" y="5378066"/>
                </a:lnTo>
                <a:lnTo>
                  <a:pt x="0" y="53780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5" name="Group 5"/>
          <p:cNvGrpSpPr/>
          <p:nvPr/>
        </p:nvGrpSpPr>
        <p:grpSpPr>
          <a:xfrm>
            <a:off x="1606735" y="1152354"/>
            <a:ext cx="14936224" cy="7982293"/>
            <a:chOff x="0" y="0"/>
            <a:chExt cx="8773401" cy="4688725"/>
          </a:xfrm>
        </p:grpSpPr>
        <p:sp>
          <p:nvSpPr>
            <p:cNvPr id="6" name="Freeform 6"/>
            <p:cNvSpPr/>
            <p:nvPr/>
          </p:nvSpPr>
          <p:spPr>
            <a:xfrm>
              <a:off x="-127" y="127"/>
              <a:ext cx="8773274" cy="4695710"/>
            </a:xfrm>
            <a:custGeom>
              <a:avLst/>
              <a:gdLst/>
              <a:ahLst/>
              <a:cxnLst/>
              <a:rect l="l" t="t" r="r" b="b"/>
              <a:pathLst>
                <a:path w="8773274" h="4695710">
                  <a:moveTo>
                    <a:pt x="8372208" y="4683010"/>
                  </a:moveTo>
                  <a:cubicBezTo>
                    <a:pt x="8316328" y="4695710"/>
                    <a:pt x="8290928" y="4683010"/>
                    <a:pt x="8233778" y="4683010"/>
                  </a:cubicBezTo>
                  <a:cubicBezTo>
                    <a:pt x="8176628" y="4683010"/>
                    <a:pt x="8085569" y="4670310"/>
                    <a:pt x="8085569" y="4670310"/>
                  </a:cubicBezTo>
                  <a:lnTo>
                    <a:pt x="707771" y="4670310"/>
                  </a:lnTo>
                  <a:lnTo>
                    <a:pt x="631063" y="4657610"/>
                  </a:lnTo>
                  <a:cubicBezTo>
                    <a:pt x="631063" y="4657610"/>
                    <a:pt x="533400" y="4670310"/>
                    <a:pt x="457581" y="4657610"/>
                  </a:cubicBezTo>
                  <a:cubicBezTo>
                    <a:pt x="381762" y="4644910"/>
                    <a:pt x="296418" y="4657610"/>
                    <a:pt x="296418" y="4657610"/>
                  </a:cubicBezTo>
                  <a:cubicBezTo>
                    <a:pt x="240284" y="4657610"/>
                    <a:pt x="162814" y="4653292"/>
                    <a:pt x="119507" y="4624082"/>
                  </a:cubicBezTo>
                  <a:cubicBezTo>
                    <a:pt x="47371" y="4575441"/>
                    <a:pt x="25400" y="4505210"/>
                    <a:pt x="0" y="4399419"/>
                  </a:cubicBezTo>
                  <a:lnTo>
                    <a:pt x="0" y="4198886"/>
                  </a:lnTo>
                  <a:cubicBezTo>
                    <a:pt x="0" y="4198886"/>
                    <a:pt x="12700" y="4113923"/>
                    <a:pt x="12700" y="4055630"/>
                  </a:cubicBezTo>
                  <a:cubicBezTo>
                    <a:pt x="12700" y="3997338"/>
                    <a:pt x="0" y="3907421"/>
                    <a:pt x="0" y="3907421"/>
                  </a:cubicBezTo>
                  <a:lnTo>
                    <a:pt x="0" y="803402"/>
                  </a:lnTo>
                  <a:cubicBezTo>
                    <a:pt x="0" y="803402"/>
                    <a:pt x="12700" y="767715"/>
                    <a:pt x="12700" y="688594"/>
                  </a:cubicBezTo>
                  <a:lnTo>
                    <a:pt x="12700" y="543560"/>
                  </a:lnTo>
                  <a:cubicBezTo>
                    <a:pt x="12700" y="543560"/>
                    <a:pt x="0" y="459740"/>
                    <a:pt x="12700" y="375920"/>
                  </a:cubicBezTo>
                  <a:cubicBezTo>
                    <a:pt x="25400" y="292100"/>
                    <a:pt x="23876" y="258064"/>
                    <a:pt x="64897" y="195072"/>
                  </a:cubicBezTo>
                  <a:cubicBezTo>
                    <a:pt x="87249" y="160782"/>
                    <a:pt x="184404" y="76708"/>
                    <a:pt x="215900" y="50800"/>
                  </a:cubicBezTo>
                  <a:cubicBezTo>
                    <a:pt x="215900" y="50800"/>
                    <a:pt x="305181" y="24130"/>
                    <a:pt x="401320" y="12700"/>
                  </a:cubicBezTo>
                  <a:cubicBezTo>
                    <a:pt x="508000" y="0"/>
                    <a:pt x="481584" y="0"/>
                    <a:pt x="622300" y="0"/>
                  </a:cubicBezTo>
                  <a:lnTo>
                    <a:pt x="8254225" y="0"/>
                  </a:lnTo>
                  <a:cubicBezTo>
                    <a:pt x="8354301" y="0"/>
                    <a:pt x="8422754" y="12700"/>
                    <a:pt x="8422754" y="12700"/>
                  </a:cubicBezTo>
                  <a:cubicBezTo>
                    <a:pt x="8486889" y="12700"/>
                    <a:pt x="8575662" y="36322"/>
                    <a:pt x="8633574" y="50800"/>
                  </a:cubicBezTo>
                  <a:cubicBezTo>
                    <a:pt x="8735174" y="76200"/>
                    <a:pt x="8760574" y="254000"/>
                    <a:pt x="8760574" y="350520"/>
                  </a:cubicBezTo>
                  <a:lnTo>
                    <a:pt x="8760574" y="3816616"/>
                  </a:lnTo>
                  <a:cubicBezTo>
                    <a:pt x="8760574" y="3816616"/>
                    <a:pt x="8773274" y="4185297"/>
                    <a:pt x="8773274" y="4218317"/>
                  </a:cubicBezTo>
                  <a:cubicBezTo>
                    <a:pt x="8773274" y="4251337"/>
                    <a:pt x="8750795" y="4359287"/>
                    <a:pt x="8732888" y="4405515"/>
                  </a:cubicBezTo>
                  <a:cubicBezTo>
                    <a:pt x="8707869" y="4470158"/>
                    <a:pt x="8718029" y="4527054"/>
                    <a:pt x="8666213" y="4571250"/>
                  </a:cubicBezTo>
                  <a:cubicBezTo>
                    <a:pt x="8630145" y="4602111"/>
                    <a:pt x="8576043" y="4639449"/>
                    <a:pt x="8530831" y="4656594"/>
                  </a:cubicBezTo>
                  <a:cubicBezTo>
                    <a:pt x="8485619" y="4673739"/>
                    <a:pt x="8427834" y="4670437"/>
                    <a:pt x="8371954" y="4683137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4951340" y="3541079"/>
            <a:ext cx="8247015" cy="33858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99"/>
              </a:lnSpc>
            </a:pPr>
            <a:r>
              <a:rPr lang="en-US" sz="8799" b="1" spc="-307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Welk boek heb jij meegenomen?</a:t>
            </a:r>
          </a:p>
        </p:txBody>
      </p:sp>
      <p:sp>
        <p:nvSpPr>
          <p:cNvPr id="12" name="Freeform 12"/>
          <p:cNvSpPr/>
          <p:nvPr/>
        </p:nvSpPr>
        <p:spPr>
          <a:xfrm>
            <a:off x="1871252" y="6926896"/>
            <a:ext cx="1245433" cy="1545671"/>
          </a:xfrm>
          <a:custGeom>
            <a:avLst/>
            <a:gdLst/>
            <a:ahLst/>
            <a:cxnLst/>
            <a:rect l="l" t="t" r="r" b="b"/>
            <a:pathLst>
              <a:path w="1245433" h="1545671">
                <a:moveTo>
                  <a:pt x="0" y="0"/>
                </a:moveTo>
                <a:lnTo>
                  <a:pt x="1245433" y="0"/>
                </a:lnTo>
                <a:lnTo>
                  <a:pt x="1245433" y="1545672"/>
                </a:lnTo>
                <a:lnTo>
                  <a:pt x="0" y="15456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cxnSp>
        <p:nvCxnSpPr>
          <p:cNvPr id="14" name="Rechte verbindingslijn 13">
            <a:extLst>
              <a:ext uri="{FF2B5EF4-FFF2-40B4-BE49-F238E27FC236}">
                <a16:creationId xmlns:a16="http://schemas.microsoft.com/office/drawing/2014/main" id="{402B0D4E-6758-0250-7512-542036562652}"/>
              </a:ext>
            </a:extLst>
          </p:cNvPr>
          <p:cNvCxnSpPr/>
          <p:nvPr/>
        </p:nvCxnSpPr>
        <p:spPr>
          <a:xfrm>
            <a:off x="2095499" y="1714500"/>
            <a:ext cx="14097000" cy="0"/>
          </a:xfrm>
          <a:prstGeom prst="line">
            <a:avLst/>
          </a:prstGeom>
          <a:ln w="28575">
            <a:solidFill>
              <a:srgbClr val="EB66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Rechte verbindingslijn 14">
            <a:extLst>
              <a:ext uri="{FF2B5EF4-FFF2-40B4-BE49-F238E27FC236}">
                <a16:creationId xmlns:a16="http://schemas.microsoft.com/office/drawing/2014/main" id="{84E86847-8B11-8AB8-CBCD-39183273B5E5}"/>
              </a:ext>
            </a:extLst>
          </p:cNvPr>
          <p:cNvCxnSpPr/>
          <p:nvPr/>
        </p:nvCxnSpPr>
        <p:spPr>
          <a:xfrm>
            <a:off x="2209800" y="8472567"/>
            <a:ext cx="14097000" cy="0"/>
          </a:xfrm>
          <a:prstGeom prst="line">
            <a:avLst/>
          </a:prstGeom>
          <a:ln w="28575">
            <a:solidFill>
              <a:srgbClr val="EB66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reeform 13"/>
          <p:cNvSpPr/>
          <p:nvPr/>
        </p:nvSpPr>
        <p:spPr>
          <a:xfrm>
            <a:off x="15287279" y="542063"/>
            <a:ext cx="1972021" cy="1792074"/>
          </a:xfrm>
          <a:custGeom>
            <a:avLst/>
            <a:gdLst/>
            <a:ahLst/>
            <a:cxnLst/>
            <a:rect l="l" t="t" r="r" b="b"/>
            <a:pathLst>
              <a:path w="1972021" h="1792074">
                <a:moveTo>
                  <a:pt x="0" y="0"/>
                </a:moveTo>
                <a:lnTo>
                  <a:pt x="1972021" y="0"/>
                </a:lnTo>
                <a:lnTo>
                  <a:pt x="1972021" y="1792074"/>
                </a:lnTo>
                <a:lnTo>
                  <a:pt x="0" y="179207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4736658">
            <a:off x="2192303" y="6286756"/>
            <a:ext cx="9500818" cy="11187411"/>
          </a:xfrm>
          <a:custGeom>
            <a:avLst/>
            <a:gdLst/>
            <a:ahLst/>
            <a:cxnLst/>
            <a:rect l="l" t="t" r="r" b="b"/>
            <a:pathLst>
              <a:path w="9500818" h="11187411">
                <a:moveTo>
                  <a:pt x="0" y="0"/>
                </a:moveTo>
                <a:lnTo>
                  <a:pt x="9500818" y="0"/>
                </a:lnTo>
                <a:lnTo>
                  <a:pt x="9500818" y="11187412"/>
                </a:lnTo>
                <a:lnTo>
                  <a:pt x="0" y="111874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6435" r="-51031" b="-26666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 rot="8688520">
            <a:off x="15695554" y="-1142499"/>
            <a:ext cx="2688945" cy="4342399"/>
          </a:xfrm>
          <a:custGeom>
            <a:avLst/>
            <a:gdLst/>
            <a:ahLst/>
            <a:cxnLst/>
            <a:rect l="l" t="t" r="r" b="b"/>
            <a:pathLst>
              <a:path w="2688945" h="4342399">
                <a:moveTo>
                  <a:pt x="0" y="0"/>
                </a:moveTo>
                <a:lnTo>
                  <a:pt x="2688946" y="0"/>
                </a:lnTo>
                <a:lnTo>
                  <a:pt x="2688946" y="4342398"/>
                </a:lnTo>
                <a:lnTo>
                  <a:pt x="0" y="434239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74767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4" name="Group 4"/>
          <p:cNvGrpSpPr/>
          <p:nvPr/>
        </p:nvGrpSpPr>
        <p:grpSpPr>
          <a:xfrm>
            <a:off x="7128615" y="1194504"/>
            <a:ext cx="9890084" cy="7897992"/>
            <a:chOff x="0" y="0"/>
            <a:chExt cx="5634768" cy="4499796"/>
          </a:xfrm>
        </p:grpSpPr>
        <p:sp>
          <p:nvSpPr>
            <p:cNvPr id="5" name="Freeform 5"/>
            <p:cNvSpPr/>
            <p:nvPr/>
          </p:nvSpPr>
          <p:spPr>
            <a:xfrm>
              <a:off x="-127" y="127"/>
              <a:ext cx="5634641" cy="4506780"/>
            </a:xfrm>
            <a:custGeom>
              <a:avLst/>
              <a:gdLst/>
              <a:ahLst/>
              <a:cxnLst/>
              <a:rect l="l" t="t" r="r" b="b"/>
              <a:pathLst>
                <a:path w="5634641" h="4506780">
                  <a:moveTo>
                    <a:pt x="5233575" y="4494080"/>
                  </a:moveTo>
                  <a:cubicBezTo>
                    <a:pt x="5177695" y="4506780"/>
                    <a:pt x="5152295" y="4494080"/>
                    <a:pt x="5095145" y="4494080"/>
                  </a:cubicBezTo>
                  <a:cubicBezTo>
                    <a:pt x="5037995" y="4494080"/>
                    <a:pt x="4946936" y="4481380"/>
                    <a:pt x="4946936" y="4481380"/>
                  </a:cubicBezTo>
                  <a:lnTo>
                    <a:pt x="707771" y="4481380"/>
                  </a:lnTo>
                  <a:lnTo>
                    <a:pt x="631063" y="4468680"/>
                  </a:lnTo>
                  <a:cubicBezTo>
                    <a:pt x="631063" y="4468680"/>
                    <a:pt x="533400" y="4481380"/>
                    <a:pt x="457581" y="4468680"/>
                  </a:cubicBezTo>
                  <a:cubicBezTo>
                    <a:pt x="381762" y="4455980"/>
                    <a:pt x="296418" y="4468680"/>
                    <a:pt x="296418" y="4468680"/>
                  </a:cubicBezTo>
                  <a:cubicBezTo>
                    <a:pt x="240284" y="4468680"/>
                    <a:pt x="162814" y="4464363"/>
                    <a:pt x="119507" y="4435153"/>
                  </a:cubicBezTo>
                  <a:cubicBezTo>
                    <a:pt x="47371" y="4386511"/>
                    <a:pt x="25400" y="4316280"/>
                    <a:pt x="0" y="4210490"/>
                  </a:cubicBezTo>
                  <a:lnTo>
                    <a:pt x="0" y="4009957"/>
                  </a:lnTo>
                  <a:cubicBezTo>
                    <a:pt x="0" y="4009957"/>
                    <a:pt x="12700" y="3924993"/>
                    <a:pt x="12700" y="3866701"/>
                  </a:cubicBezTo>
                  <a:cubicBezTo>
                    <a:pt x="12700" y="3808408"/>
                    <a:pt x="0" y="3718492"/>
                    <a:pt x="0" y="3718492"/>
                  </a:cubicBezTo>
                  <a:lnTo>
                    <a:pt x="0" y="803402"/>
                  </a:lnTo>
                  <a:cubicBezTo>
                    <a:pt x="0" y="803402"/>
                    <a:pt x="12700" y="767715"/>
                    <a:pt x="12700" y="688594"/>
                  </a:cubicBezTo>
                  <a:lnTo>
                    <a:pt x="12700" y="543560"/>
                  </a:lnTo>
                  <a:cubicBezTo>
                    <a:pt x="12700" y="543560"/>
                    <a:pt x="0" y="459740"/>
                    <a:pt x="12700" y="375920"/>
                  </a:cubicBezTo>
                  <a:cubicBezTo>
                    <a:pt x="25400" y="292100"/>
                    <a:pt x="23876" y="258064"/>
                    <a:pt x="64897" y="195072"/>
                  </a:cubicBezTo>
                  <a:cubicBezTo>
                    <a:pt x="87249" y="160782"/>
                    <a:pt x="184404" y="76708"/>
                    <a:pt x="215900" y="50800"/>
                  </a:cubicBezTo>
                  <a:cubicBezTo>
                    <a:pt x="215900" y="50800"/>
                    <a:pt x="305181" y="24130"/>
                    <a:pt x="401320" y="12700"/>
                  </a:cubicBezTo>
                  <a:cubicBezTo>
                    <a:pt x="508000" y="0"/>
                    <a:pt x="481584" y="0"/>
                    <a:pt x="622300" y="0"/>
                  </a:cubicBezTo>
                  <a:lnTo>
                    <a:pt x="5115592" y="0"/>
                  </a:lnTo>
                  <a:cubicBezTo>
                    <a:pt x="5215668" y="0"/>
                    <a:pt x="5284121" y="12700"/>
                    <a:pt x="5284121" y="12700"/>
                  </a:cubicBezTo>
                  <a:cubicBezTo>
                    <a:pt x="5348256" y="12700"/>
                    <a:pt x="5437029" y="36322"/>
                    <a:pt x="5494941" y="50800"/>
                  </a:cubicBezTo>
                  <a:cubicBezTo>
                    <a:pt x="5596541" y="76200"/>
                    <a:pt x="5621941" y="254000"/>
                    <a:pt x="5621941" y="350520"/>
                  </a:cubicBezTo>
                  <a:lnTo>
                    <a:pt x="5621941" y="3627686"/>
                  </a:lnTo>
                  <a:cubicBezTo>
                    <a:pt x="5621941" y="3627686"/>
                    <a:pt x="5634641" y="3996367"/>
                    <a:pt x="5634641" y="4029388"/>
                  </a:cubicBezTo>
                  <a:cubicBezTo>
                    <a:pt x="5634641" y="4062408"/>
                    <a:pt x="5612162" y="4170358"/>
                    <a:pt x="5594255" y="4216585"/>
                  </a:cubicBezTo>
                  <a:cubicBezTo>
                    <a:pt x="5569236" y="4281229"/>
                    <a:pt x="5579396" y="4338124"/>
                    <a:pt x="5527580" y="4382321"/>
                  </a:cubicBezTo>
                  <a:cubicBezTo>
                    <a:pt x="5491512" y="4413182"/>
                    <a:pt x="5437410" y="4450520"/>
                    <a:pt x="5392198" y="4467665"/>
                  </a:cubicBezTo>
                  <a:cubicBezTo>
                    <a:pt x="5346986" y="4484810"/>
                    <a:pt x="5289201" y="4481508"/>
                    <a:pt x="5233321" y="4494208"/>
                  </a:cubicBezTo>
                  <a:close/>
                </a:path>
              </a:pathLst>
            </a:custGeom>
            <a:solidFill>
              <a:srgbClr val="C7D300"/>
            </a:solid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218216" y="4165805"/>
            <a:ext cx="5450527" cy="1786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40"/>
              </a:lnSpc>
            </a:pPr>
            <a:r>
              <a:rPr lang="en-US" sz="6400" b="1" spc="-224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Het juryformulier</a:t>
            </a:r>
          </a:p>
        </p:txBody>
      </p:sp>
      <p:sp>
        <p:nvSpPr>
          <p:cNvPr id="7" name="Freeform 7"/>
          <p:cNvSpPr/>
          <p:nvPr/>
        </p:nvSpPr>
        <p:spPr>
          <a:xfrm rot="727333">
            <a:off x="6177415" y="4641487"/>
            <a:ext cx="692355" cy="768216"/>
          </a:xfrm>
          <a:custGeom>
            <a:avLst/>
            <a:gdLst/>
            <a:ahLst/>
            <a:cxnLst/>
            <a:rect l="l" t="t" r="r" b="b"/>
            <a:pathLst>
              <a:path w="692355" h="768216">
                <a:moveTo>
                  <a:pt x="0" y="0"/>
                </a:moveTo>
                <a:lnTo>
                  <a:pt x="692354" y="0"/>
                </a:lnTo>
                <a:lnTo>
                  <a:pt x="692354" y="768216"/>
                </a:lnTo>
                <a:lnTo>
                  <a:pt x="0" y="76821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nl-NL"/>
          </a:p>
        </p:txBody>
      </p:sp>
      <p:sp>
        <p:nvSpPr>
          <p:cNvPr id="8" name="Freeform 8"/>
          <p:cNvSpPr/>
          <p:nvPr/>
        </p:nvSpPr>
        <p:spPr>
          <a:xfrm rot="3971229">
            <a:off x="-2735899" y="-7777207"/>
            <a:ext cx="8848385" cy="13086550"/>
          </a:xfrm>
          <a:custGeom>
            <a:avLst/>
            <a:gdLst/>
            <a:ahLst/>
            <a:cxnLst/>
            <a:rect l="l" t="t" r="r" b="b"/>
            <a:pathLst>
              <a:path w="8848385" h="13086550">
                <a:moveTo>
                  <a:pt x="0" y="0"/>
                </a:moveTo>
                <a:lnTo>
                  <a:pt x="8848385" y="0"/>
                </a:lnTo>
                <a:lnTo>
                  <a:pt x="8848385" y="13086551"/>
                </a:lnTo>
                <a:lnTo>
                  <a:pt x="0" y="1308655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5080" r="-49760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9" name="Freeform 9"/>
          <p:cNvSpPr/>
          <p:nvPr/>
        </p:nvSpPr>
        <p:spPr>
          <a:xfrm>
            <a:off x="16203036" y="4717893"/>
            <a:ext cx="2497648" cy="2375887"/>
          </a:xfrm>
          <a:custGeom>
            <a:avLst/>
            <a:gdLst/>
            <a:ahLst/>
            <a:cxnLst/>
            <a:rect l="l" t="t" r="r" b="b"/>
            <a:pathLst>
              <a:path w="2497648" h="2375887">
                <a:moveTo>
                  <a:pt x="0" y="0"/>
                </a:moveTo>
                <a:lnTo>
                  <a:pt x="2497648" y="0"/>
                </a:lnTo>
                <a:lnTo>
                  <a:pt x="2497648" y="2375888"/>
                </a:lnTo>
                <a:lnTo>
                  <a:pt x="0" y="237588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1" name="Freeform 11"/>
          <p:cNvSpPr/>
          <p:nvPr/>
        </p:nvSpPr>
        <p:spPr>
          <a:xfrm>
            <a:off x="541865" y="421668"/>
            <a:ext cx="1245433" cy="1545671"/>
          </a:xfrm>
          <a:custGeom>
            <a:avLst/>
            <a:gdLst/>
            <a:ahLst/>
            <a:cxnLst/>
            <a:rect l="l" t="t" r="r" b="b"/>
            <a:pathLst>
              <a:path w="1245433" h="1545671">
                <a:moveTo>
                  <a:pt x="0" y="0"/>
                </a:moveTo>
                <a:lnTo>
                  <a:pt x="1245434" y="0"/>
                </a:lnTo>
                <a:lnTo>
                  <a:pt x="1245434" y="1545672"/>
                </a:lnTo>
                <a:lnTo>
                  <a:pt x="0" y="15456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aphicFrame>
        <p:nvGraphicFramePr>
          <p:cNvPr id="12" name="Object 11">
            <a:hlinkClick r:id="rId7"/>
            <a:extLst>
              <a:ext uri="{FF2B5EF4-FFF2-40B4-BE49-F238E27FC236}">
                <a16:creationId xmlns:a16="http://schemas.microsoft.com/office/drawing/2014/main" id="{C73D7E6E-3534-7D29-C61A-7BFE16448F2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8619270"/>
              </p:ext>
            </p:extLst>
          </p:nvPr>
        </p:nvGraphicFramePr>
        <p:xfrm>
          <a:off x="9584235" y="1488512"/>
          <a:ext cx="5175346" cy="7322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8" imgW="4533723" imgH="6415694" progId="Acrobat.Document.DC">
                  <p:embed/>
                </p:oleObj>
              </mc:Choice>
              <mc:Fallback>
                <p:oleObj name="Acrobat Document" r:id="rId8" imgW="4533723" imgH="641569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584235" y="1488512"/>
                        <a:ext cx="5175346" cy="73226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4736658">
            <a:off x="2192303" y="6286756"/>
            <a:ext cx="9500818" cy="11187411"/>
          </a:xfrm>
          <a:custGeom>
            <a:avLst/>
            <a:gdLst/>
            <a:ahLst/>
            <a:cxnLst/>
            <a:rect l="l" t="t" r="r" b="b"/>
            <a:pathLst>
              <a:path w="9500818" h="11187411">
                <a:moveTo>
                  <a:pt x="0" y="0"/>
                </a:moveTo>
                <a:lnTo>
                  <a:pt x="9500818" y="0"/>
                </a:lnTo>
                <a:lnTo>
                  <a:pt x="9500818" y="11187412"/>
                </a:lnTo>
                <a:lnTo>
                  <a:pt x="0" y="111874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6435" r="-51031" b="-26666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 rot="8688520">
            <a:off x="15695554" y="-1142499"/>
            <a:ext cx="2688945" cy="4342399"/>
          </a:xfrm>
          <a:custGeom>
            <a:avLst/>
            <a:gdLst/>
            <a:ahLst/>
            <a:cxnLst/>
            <a:rect l="l" t="t" r="r" b="b"/>
            <a:pathLst>
              <a:path w="2688945" h="4342399">
                <a:moveTo>
                  <a:pt x="0" y="0"/>
                </a:moveTo>
                <a:lnTo>
                  <a:pt x="2688946" y="0"/>
                </a:lnTo>
                <a:lnTo>
                  <a:pt x="2688946" y="4342398"/>
                </a:lnTo>
                <a:lnTo>
                  <a:pt x="0" y="434239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74767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4" name="Group 4"/>
          <p:cNvGrpSpPr/>
          <p:nvPr/>
        </p:nvGrpSpPr>
        <p:grpSpPr>
          <a:xfrm>
            <a:off x="7128615" y="1194504"/>
            <a:ext cx="9890084" cy="7897992"/>
            <a:chOff x="0" y="0"/>
            <a:chExt cx="5634768" cy="4499796"/>
          </a:xfrm>
        </p:grpSpPr>
        <p:sp>
          <p:nvSpPr>
            <p:cNvPr id="5" name="Freeform 5"/>
            <p:cNvSpPr/>
            <p:nvPr/>
          </p:nvSpPr>
          <p:spPr>
            <a:xfrm>
              <a:off x="-127" y="127"/>
              <a:ext cx="5634641" cy="4506780"/>
            </a:xfrm>
            <a:custGeom>
              <a:avLst/>
              <a:gdLst/>
              <a:ahLst/>
              <a:cxnLst/>
              <a:rect l="l" t="t" r="r" b="b"/>
              <a:pathLst>
                <a:path w="5634641" h="4506780">
                  <a:moveTo>
                    <a:pt x="5233575" y="4494080"/>
                  </a:moveTo>
                  <a:cubicBezTo>
                    <a:pt x="5177695" y="4506780"/>
                    <a:pt x="5152295" y="4494080"/>
                    <a:pt x="5095145" y="4494080"/>
                  </a:cubicBezTo>
                  <a:cubicBezTo>
                    <a:pt x="5037995" y="4494080"/>
                    <a:pt x="4946936" y="4481380"/>
                    <a:pt x="4946936" y="4481380"/>
                  </a:cubicBezTo>
                  <a:lnTo>
                    <a:pt x="707771" y="4481380"/>
                  </a:lnTo>
                  <a:lnTo>
                    <a:pt x="631063" y="4468680"/>
                  </a:lnTo>
                  <a:cubicBezTo>
                    <a:pt x="631063" y="4468680"/>
                    <a:pt x="533400" y="4481380"/>
                    <a:pt x="457581" y="4468680"/>
                  </a:cubicBezTo>
                  <a:cubicBezTo>
                    <a:pt x="381762" y="4455980"/>
                    <a:pt x="296418" y="4468680"/>
                    <a:pt x="296418" y="4468680"/>
                  </a:cubicBezTo>
                  <a:cubicBezTo>
                    <a:pt x="240284" y="4468680"/>
                    <a:pt x="162814" y="4464363"/>
                    <a:pt x="119507" y="4435153"/>
                  </a:cubicBezTo>
                  <a:cubicBezTo>
                    <a:pt x="47371" y="4386511"/>
                    <a:pt x="25400" y="4316280"/>
                    <a:pt x="0" y="4210490"/>
                  </a:cubicBezTo>
                  <a:lnTo>
                    <a:pt x="0" y="4009957"/>
                  </a:lnTo>
                  <a:cubicBezTo>
                    <a:pt x="0" y="4009957"/>
                    <a:pt x="12700" y="3924993"/>
                    <a:pt x="12700" y="3866701"/>
                  </a:cubicBezTo>
                  <a:cubicBezTo>
                    <a:pt x="12700" y="3808408"/>
                    <a:pt x="0" y="3718492"/>
                    <a:pt x="0" y="3718492"/>
                  </a:cubicBezTo>
                  <a:lnTo>
                    <a:pt x="0" y="803402"/>
                  </a:lnTo>
                  <a:cubicBezTo>
                    <a:pt x="0" y="803402"/>
                    <a:pt x="12700" y="767715"/>
                    <a:pt x="12700" y="688594"/>
                  </a:cubicBezTo>
                  <a:lnTo>
                    <a:pt x="12700" y="543560"/>
                  </a:lnTo>
                  <a:cubicBezTo>
                    <a:pt x="12700" y="543560"/>
                    <a:pt x="0" y="459740"/>
                    <a:pt x="12700" y="375920"/>
                  </a:cubicBezTo>
                  <a:cubicBezTo>
                    <a:pt x="25400" y="292100"/>
                    <a:pt x="23876" y="258064"/>
                    <a:pt x="64897" y="195072"/>
                  </a:cubicBezTo>
                  <a:cubicBezTo>
                    <a:pt x="87249" y="160782"/>
                    <a:pt x="184404" y="76708"/>
                    <a:pt x="215900" y="50800"/>
                  </a:cubicBezTo>
                  <a:cubicBezTo>
                    <a:pt x="215900" y="50800"/>
                    <a:pt x="305181" y="24130"/>
                    <a:pt x="401320" y="12700"/>
                  </a:cubicBezTo>
                  <a:cubicBezTo>
                    <a:pt x="508000" y="0"/>
                    <a:pt x="481584" y="0"/>
                    <a:pt x="622300" y="0"/>
                  </a:cubicBezTo>
                  <a:lnTo>
                    <a:pt x="5115592" y="0"/>
                  </a:lnTo>
                  <a:cubicBezTo>
                    <a:pt x="5215668" y="0"/>
                    <a:pt x="5284121" y="12700"/>
                    <a:pt x="5284121" y="12700"/>
                  </a:cubicBezTo>
                  <a:cubicBezTo>
                    <a:pt x="5348256" y="12700"/>
                    <a:pt x="5437029" y="36322"/>
                    <a:pt x="5494941" y="50800"/>
                  </a:cubicBezTo>
                  <a:cubicBezTo>
                    <a:pt x="5596541" y="76200"/>
                    <a:pt x="5621941" y="254000"/>
                    <a:pt x="5621941" y="350520"/>
                  </a:cubicBezTo>
                  <a:lnTo>
                    <a:pt x="5621941" y="3627686"/>
                  </a:lnTo>
                  <a:cubicBezTo>
                    <a:pt x="5621941" y="3627686"/>
                    <a:pt x="5634641" y="3996367"/>
                    <a:pt x="5634641" y="4029388"/>
                  </a:cubicBezTo>
                  <a:cubicBezTo>
                    <a:pt x="5634641" y="4062408"/>
                    <a:pt x="5612162" y="4170358"/>
                    <a:pt x="5594255" y="4216585"/>
                  </a:cubicBezTo>
                  <a:cubicBezTo>
                    <a:pt x="5569236" y="4281229"/>
                    <a:pt x="5579396" y="4338124"/>
                    <a:pt x="5527580" y="4382321"/>
                  </a:cubicBezTo>
                  <a:cubicBezTo>
                    <a:pt x="5491512" y="4413182"/>
                    <a:pt x="5437410" y="4450520"/>
                    <a:pt x="5392198" y="4467665"/>
                  </a:cubicBezTo>
                  <a:cubicBezTo>
                    <a:pt x="5346986" y="4484810"/>
                    <a:pt x="5289201" y="4481508"/>
                    <a:pt x="5233321" y="4494208"/>
                  </a:cubicBezTo>
                  <a:close/>
                </a:path>
              </a:pathLst>
            </a:custGeom>
            <a:solidFill>
              <a:srgbClr val="C7D300"/>
            </a:solid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678087" y="4622912"/>
            <a:ext cx="5450527" cy="900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40"/>
              </a:lnSpc>
            </a:pPr>
            <a:r>
              <a:rPr lang="en-US" sz="6400" b="1" spc="-224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Voorlezen</a:t>
            </a:r>
          </a:p>
        </p:txBody>
      </p:sp>
      <p:sp>
        <p:nvSpPr>
          <p:cNvPr id="7" name="Freeform 7"/>
          <p:cNvSpPr/>
          <p:nvPr/>
        </p:nvSpPr>
        <p:spPr>
          <a:xfrm rot="824355">
            <a:off x="5510964" y="4161731"/>
            <a:ext cx="692355" cy="768216"/>
          </a:xfrm>
          <a:custGeom>
            <a:avLst/>
            <a:gdLst/>
            <a:ahLst/>
            <a:cxnLst/>
            <a:rect l="l" t="t" r="r" b="b"/>
            <a:pathLst>
              <a:path w="692355" h="768216">
                <a:moveTo>
                  <a:pt x="0" y="0"/>
                </a:moveTo>
                <a:lnTo>
                  <a:pt x="692355" y="0"/>
                </a:lnTo>
                <a:lnTo>
                  <a:pt x="692355" y="768216"/>
                </a:lnTo>
                <a:lnTo>
                  <a:pt x="0" y="76821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nl-NL"/>
          </a:p>
        </p:txBody>
      </p:sp>
      <p:sp>
        <p:nvSpPr>
          <p:cNvPr id="8" name="Freeform 8"/>
          <p:cNvSpPr/>
          <p:nvPr/>
        </p:nvSpPr>
        <p:spPr>
          <a:xfrm rot="3971229">
            <a:off x="-3395492" y="-8063780"/>
            <a:ext cx="8848385" cy="13086550"/>
          </a:xfrm>
          <a:custGeom>
            <a:avLst/>
            <a:gdLst/>
            <a:ahLst/>
            <a:cxnLst/>
            <a:rect l="l" t="t" r="r" b="b"/>
            <a:pathLst>
              <a:path w="8848385" h="13086550">
                <a:moveTo>
                  <a:pt x="0" y="0"/>
                </a:moveTo>
                <a:lnTo>
                  <a:pt x="8848384" y="0"/>
                </a:lnTo>
                <a:lnTo>
                  <a:pt x="8848384" y="13086550"/>
                </a:lnTo>
                <a:lnTo>
                  <a:pt x="0" y="1308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5080" r="-49760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9" name="Freeform 9"/>
          <p:cNvSpPr/>
          <p:nvPr/>
        </p:nvSpPr>
        <p:spPr>
          <a:xfrm>
            <a:off x="16203036" y="4717893"/>
            <a:ext cx="2497648" cy="2375887"/>
          </a:xfrm>
          <a:custGeom>
            <a:avLst/>
            <a:gdLst/>
            <a:ahLst/>
            <a:cxnLst/>
            <a:rect l="l" t="t" r="r" b="b"/>
            <a:pathLst>
              <a:path w="2497648" h="2375887">
                <a:moveTo>
                  <a:pt x="0" y="0"/>
                </a:moveTo>
                <a:lnTo>
                  <a:pt x="2497648" y="0"/>
                </a:lnTo>
                <a:lnTo>
                  <a:pt x="2497648" y="2375888"/>
                </a:lnTo>
                <a:lnTo>
                  <a:pt x="0" y="237588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0" name="Freeform 10"/>
          <p:cNvSpPr/>
          <p:nvPr/>
        </p:nvSpPr>
        <p:spPr>
          <a:xfrm>
            <a:off x="541865" y="255864"/>
            <a:ext cx="1245433" cy="1545671"/>
          </a:xfrm>
          <a:custGeom>
            <a:avLst/>
            <a:gdLst/>
            <a:ahLst/>
            <a:cxnLst/>
            <a:rect l="l" t="t" r="r" b="b"/>
            <a:pathLst>
              <a:path w="1245433" h="1545671">
                <a:moveTo>
                  <a:pt x="0" y="0"/>
                </a:moveTo>
                <a:lnTo>
                  <a:pt x="1245434" y="0"/>
                </a:lnTo>
                <a:lnTo>
                  <a:pt x="1245434" y="1545672"/>
                </a:lnTo>
                <a:lnTo>
                  <a:pt x="0" y="15456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1" name="TextBox 11"/>
          <p:cNvSpPr txBox="1"/>
          <p:nvPr/>
        </p:nvSpPr>
        <p:spPr>
          <a:xfrm>
            <a:off x="10527028" y="1569852"/>
            <a:ext cx="3093257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65846"/>
                </a:solidFill>
                <a:latin typeface="Roca Two"/>
                <a:ea typeface="Roca Two"/>
                <a:cs typeface="Roca Two"/>
                <a:sym typeface="Roca Two"/>
              </a:rPr>
              <a:t>Spelregels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557928" y="3599331"/>
            <a:ext cx="9525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endParaRPr/>
          </a:p>
        </p:txBody>
      </p:sp>
      <p:sp>
        <p:nvSpPr>
          <p:cNvPr id="13" name="TextBox 13"/>
          <p:cNvSpPr txBox="1"/>
          <p:nvPr/>
        </p:nvSpPr>
        <p:spPr>
          <a:xfrm>
            <a:off x="8302271" y="3637431"/>
            <a:ext cx="7542771" cy="3683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5649" lvl="1" indent="-377824" algn="just">
              <a:lnSpc>
                <a:spcPts val="4899"/>
              </a:lnSpc>
              <a:buFont typeface="Arial"/>
              <a:buChar char="•"/>
            </a:pPr>
            <a:r>
              <a:rPr lang="en-US" sz="3499">
                <a:solidFill>
                  <a:srgbClr val="365846"/>
                </a:solidFill>
                <a:latin typeface="Roca Two"/>
                <a:ea typeface="Roca Two"/>
                <a:cs typeface="Roca Two"/>
                <a:sym typeface="Roca Two"/>
              </a:rPr>
              <a:t>Iedere leerling leest een stukje voor van 3 minuten.</a:t>
            </a:r>
          </a:p>
          <a:p>
            <a:pPr marL="755649" lvl="1" indent="-377824" algn="just">
              <a:lnSpc>
                <a:spcPts val="4899"/>
              </a:lnSpc>
              <a:buFont typeface="Arial"/>
              <a:buChar char="•"/>
            </a:pPr>
            <a:r>
              <a:rPr lang="en-US" sz="3499">
                <a:solidFill>
                  <a:srgbClr val="365846"/>
                </a:solidFill>
                <a:latin typeface="Roca Two"/>
                <a:ea typeface="Roca Two"/>
                <a:cs typeface="Roca Two"/>
                <a:sym typeface="Roca Two"/>
              </a:rPr>
              <a:t>De luisteraars vullen tijdens het voorlezen het juryformulier in.</a:t>
            </a:r>
          </a:p>
          <a:p>
            <a:pPr marL="755649" lvl="1" indent="-377824" algn="just">
              <a:lnSpc>
                <a:spcPts val="4899"/>
              </a:lnSpc>
              <a:buFont typeface="Arial"/>
              <a:buChar char="•"/>
            </a:pPr>
            <a:r>
              <a:rPr lang="en-US" sz="3499">
                <a:solidFill>
                  <a:srgbClr val="365846"/>
                </a:solidFill>
                <a:latin typeface="Roca Two"/>
                <a:ea typeface="Roca Two"/>
                <a:cs typeface="Roca Two"/>
                <a:sym typeface="Roca Two"/>
              </a:rPr>
              <a:t>Tips geven mag, maar hou het positief!</a:t>
            </a:r>
          </a:p>
        </p:txBody>
      </p:sp>
      <p:cxnSp>
        <p:nvCxnSpPr>
          <p:cNvPr id="16" name="Rechte verbindingslijn 15">
            <a:extLst>
              <a:ext uri="{FF2B5EF4-FFF2-40B4-BE49-F238E27FC236}">
                <a16:creationId xmlns:a16="http://schemas.microsoft.com/office/drawing/2014/main" id="{D73E5EA5-484D-38B2-0C27-4346CEDB30B3}"/>
              </a:ext>
            </a:extLst>
          </p:cNvPr>
          <p:cNvCxnSpPr>
            <a:cxnSpLocks/>
          </p:cNvCxnSpPr>
          <p:nvPr/>
        </p:nvCxnSpPr>
        <p:spPr>
          <a:xfrm>
            <a:off x="7793898" y="2552700"/>
            <a:ext cx="8409138" cy="0"/>
          </a:xfrm>
          <a:prstGeom prst="line">
            <a:avLst/>
          </a:prstGeom>
          <a:ln w="28575">
            <a:solidFill>
              <a:srgbClr val="EB66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D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920996">
            <a:off x="11024058" y="4541624"/>
            <a:ext cx="16109668" cy="14469411"/>
          </a:xfrm>
          <a:custGeom>
            <a:avLst/>
            <a:gdLst/>
            <a:ahLst/>
            <a:cxnLst/>
            <a:rect l="l" t="t" r="r" b="b"/>
            <a:pathLst>
              <a:path w="16109668" h="14469411">
                <a:moveTo>
                  <a:pt x="0" y="0"/>
                </a:moveTo>
                <a:lnTo>
                  <a:pt x="16109668" y="0"/>
                </a:lnTo>
                <a:lnTo>
                  <a:pt x="16109668" y="14469410"/>
                </a:lnTo>
                <a:lnTo>
                  <a:pt x="0" y="144694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 rot="-3204854">
            <a:off x="441664" y="620054"/>
            <a:ext cx="13660463" cy="5013697"/>
          </a:xfrm>
          <a:custGeom>
            <a:avLst/>
            <a:gdLst/>
            <a:ahLst/>
            <a:cxnLst/>
            <a:rect l="l" t="t" r="r" b="b"/>
            <a:pathLst>
              <a:path w="13660463" h="5013697">
                <a:moveTo>
                  <a:pt x="0" y="0"/>
                </a:moveTo>
                <a:lnTo>
                  <a:pt x="13660463" y="0"/>
                </a:lnTo>
                <a:lnTo>
                  <a:pt x="13660463" y="5013697"/>
                </a:lnTo>
                <a:lnTo>
                  <a:pt x="0" y="50136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7929" t="-188597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Freeform 4"/>
          <p:cNvSpPr/>
          <p:nvPr/>
        </p:nvSpPr>
        <p:spPr>
          <a:xfrm rot="-10800000">
            <a:off x="-6240371" y="1028700"/>
            <a:ext cx="12480743" cy="5378066"/>
          </a:xfrm>
          <a:custGeom>
            <a:avLst/>
            <a:gdLst/>
            <a:ahLst/>
            <a:cxnLst/>
            <a:rect l="l" t="t" r="r" b="b"/>
            <a:pathLst>
              <a:path w="12480743" h="5378066">
                <a:moveTo>
                  <a:pt x="0" y="0"/>
                </a:moveTo>
                <a:lnTo>
                  <a:pt x="12480742" y="0"/>
                </a:lnTo>
                <a:lnTo>
                  <a:pt x="12480742" y="5378066"/>
                </a:lnTo>
                <a:lnTo>
                  <a:pt x="0" y="53780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5" name="Group 5"/>
          <p:cNvGrpSpPr/>
          <p:nvPr/>
        </p:nvGrpSpPr>
        <p:grpSpPr>
          <a:xfrm>
            <a:off x="1606735" y="1152354"/>
            <a:ext cx="14936224" cy="7982293"/>
            <a:chOff x="0" y="0"/>
            <a:chExt cx="8773401" cy="4688725"/>
          </a:xfrm>
        </p:grpSpPr>
        <p:sp>
          <p:nvSpPr>
            <p:cNvPr id="6" name="Freeform 6"/>
            <p:cNvSpPr/>
            <p:nvPr/>
          </p:nvSpPr>
          <p:spPr>
            <a:xfrm>
              <a:off x="-127" y="127"/>
              <a:ext cx="8773274" cy="4695710"/>
            </a:xfrm>
            <a:custGeom>
              <a:avLst/>
              <a:gdLst/>
              <a:ahLst/>
              <a:cxnLst/>
              <a:rect l="l" t="t" r="r" b="b"/>
              <a:pathLst>
                <a:path w="8773274" h="4695710">
                  <a:moveTo>
                    <a:pt x="8372208" y="4683010"/>
                  </a:moveTo>
                  <a:cubicBezTo>
                    <a:pt x="8316328" y="4695710"/>
                    <a:pt x="8290928" y="4683010"/>
                    <a:pt x="8233778" y="4683010"/>
                  </a:cubicBezTo>
                  <a:cubicBezTo>
                    <a:pt x="8176628" y="4683010"/>
                    <a:pt x="8085569" y="4670310"/>
                    <a:pt x="8085569" y="4670310"/>
                  </a:cubicBezTo>
                  <a:lnTo>
                    <a:pt x="707771" y="4670310"/>
                  </a:lnTo>
                  <a:lnTo>
                    <a:pt x="631063" y="4657610"/>
                  </a:lnTo>
                  <a:cubicBezTo>
                    <a:pt x="631063" y="4657610"/>
                    <a:pt x="533400" y="4670310"/>
                    <a:pt x="457581" y="4657610"/>
                  </a:cubicBezTo>
                  <a:cubicBezTo>
                    <a:pt x="381762" y="4644910"/>
                    <a:pt x="296418" y="4657610"/>
                    <a:pt x="296418" y="4657610"/>
                  </a:cubicBezTo>
                  <a:cubicBezTo>
                    <a:pt x="240284" y="4657610"/>
                    <a:pt x="162814" y="4653292"/>
                    <a:pt x="119507" y="4624082"/>
                  </a:cubicBezTo>
                  <a:cubicBezTo>
                    <a:pt x="47371" y="4575441"/>
                    <a:pt x="25400" y="4505210"/>
                    <a:pt x="0" y="4399419"/>
                  </a:cubicBezTo>
                  <a:lnTo>
                    <a:pt x="0" y="4198886"/>
                  </a:lnTo>
                  <a:cubicBezTo>
                    <a:pt x="0" y="4198886"/>
                    <a:pt x="12700" y="4113923"/>
                    <a:pt x="12700" y="4055630"/>
                  </a:cubicBezTo>
                  <a:cubicBezTo>
                    <a:pt x="12700" y="3997338"/>
                    <a:pt x="0" y="3907421"/>
                    <a:pt x="0" y="3907421"/>
                  </a:cubicBezTo>
                  <a:lnTo>
                    <a:pt x="0" y="803402"/>
                  </a:lnTo>
                  <a:cubicBezTo>
                    <a:pt x="0" y="803402"/>
                    <a:pt x="12700" y="767715"/>
                    <a:pt x="12700" y="688594"/>
                  </a:cubicBezTo>
                  <a:lnTo>
                    <a:pt x="12700" y="543560"/>
                  </a:lnTo>
                  <a:cubicBezTo>
                    <a:pt x="12700" y="543560"/>
                    <a:pt x="0" y="459740"/>
                    <a:pt x="12700" y="375920"/>
                  </a:cubicBezTo>
                  <a:cubicBezTo>
                    <a:pt x="25400" y="292100"/>
                    <a:pt x="23876" y="258064"/>
                    <a:pt x="64897" y="195072"/>
                  </a:cubicBezTo>
                  <a:cubicBezTo>
                    <a:pt x="87249" y="160782"/>
                    <a:pt x="184404" y="76708"/>
                    <a:pt x="215900" y="50800"/>
                  </a:cubicBezTo>
                  <a:cubicBezTo>
                    <a:pt x="215900" y="50800"/>
                    <a:pt x="305181" y="24130"/>
                    <a:pt x="401320" y="12700"/>
                  </a:cubicBezTo>
                  <a:cubicBezTo>
                    <a:pt x="508000" y="0"/>
                    <a:pt x="481584" y="0"/>
                    <a:pt x="622300" y="0"/>
                  </a:cubicBezTo>
                  <a:lnTo>
                    <a:pt x="8254225" y="0"/>
                  </a:lnTo>
                  <a:cubicBezTo>
                    <a:pt x="8354301" y="0"/>
                    <a:pt x="8422754" y="12700"/>
                    <a:pt x="8422754" y="12700"/>
                  </a:cubicBezTo>
                  <a:cubicBezTo>
                    <a:pt x="8486889" y="12700"/>
                    <a:pt x="8575662" y="36322"/>
                    <a:pt x="8633574" y="50800"/>
                  </a:cubicBezTo>
                  <a:cubicBezTo>
                    <a:pt x="8735174" y="76200"/>
                    <a:pt x="8760574" y="254000"/>
                    <a:pt x="8760574" y="350520"/>
                  </a:cubicBezTo>
                  <a:lnTo>
                    <a:pt x="8760574" y="3816616"/>
                  </a:lnTo>
                  <a:cubicBezTo>
                    <a:pt x="8760574" y="3816616"/>
                    <a:pt x="8773274" y="4185297"/>
                    <a:pt x="8773274" y="4218317"/>
                  </a:cubicBezTo>
                  <a:cubicBezTo>
                    <a:pt x="8773274" y="4251337"/>
                    <a:pt x="8750795" y="4359287"/>
                    <a:pt x="8732888" y="4405515"/>
                  </a:cubicBezTo>
                  <a:cubicBezTo>
                    <a:pt x="8707869" y="4470158"/>
                    <a:pt x="8718029" y="4527054"/>
                    <a:pt x="8666213" y="4571250"/>
                  </a:cubicBezTo>
                  <a:cubicBezTo>
                    <a:pt x="8630145" y="4602111"/>
                    <a:pt x="8576043" y="4639449"/>
                    <a:pt x="8530831" y="4656594"/>
                  </a:cubicBezTo>
                  <a:cubicBezTo>
                    <a:pt x="8485619" y="4673739"/>
                    <a:pt x="8427834" y="4670437"/>
                    <a:pt x="8371954" y="4683137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4951340" y="3541079"/>
            <a:ext cx="8247015" cy="33858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99"/>
              </a:lnSpc>
            </a:pPr>
            <a:r>
              <a:rPr lang="en-US" sz="8799" b="1" spc="-307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Hoe vonden jullie het om te jureren?</a:t>
            </a:r>
          </a:p>
        </p:txBody>
      </p:sp>
      <p:sp>
        <p:nvSpPr>
          <p:cNvPr id="12" name="Freeform 12"/>
          <p:cNvSpPr/>
          <p:nvPr/>
        </p:nvSpPr>
        <p:spPr>
          <a:xfrm>
            <a:off x="1871252" y="6926896"/>
            <a:ext cx="1245433" cy="1545671"/>
          </a:xfrm>
          <a:custGeom>
            <a:avLst/>
            <a:gdLst/>
            <a:ahLst/>
            <a:cxnLst/>
            <a:rect l="l" t="t" r="r" b="b"/>
            <a:pathLst>
              <a:path w="1245433" h="1545671">
                <a:moveTo>
                  <a:pt x="0" y="0"/>
                </a:moveTo>
                <a:lnTo>
                  <a:pt x="1245433" y="0"/>
                </a:lnTo>
                <a:lnTo>
                  <a:pt x="1245433" y="1545672"/>
                </a:lnTo>
                <a:lnTo>
                  <a:pt x="0" y="15456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cxnSp>
        <p:nvCxnSpPr>
          <p:cNvPr id="13" name="Rechte verbindingslijn 12">
            <a:extLst>
              <a:ext uri="{FF2B5EF4-FFF2-40B4-BE49-F238E27FC236}">
                <a16:creationId xmlns:a16="http://schemas.microsoft.com/office/drawing/2014/main" id="{608AC44B-C60C-4401-D00D-DB6DCA229E63}"/>
              </a:ext>
            </a:extLst>
          </p:cNvPr>
          <p:cNvCxnSpPr/>
          <p:nvPr/>
        </p:nvCxnSpPr>
        <p:spPr>
          <a:xfrm>
            <a:off x="2209800" y="8472567"/>
            <a:ext cx="14097000" cy="0"/>
          </a:xfrm>
          <a:prstGeom prst="line">
            <a:avLst/>
          </a:prstGeom>
          <a:ln w="28575">
            <a:solidFill>
              <a:srgbClr val="EB66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Rechte verbindingslijn 13">
            <a:extLst>
              <a:ext uri="{FF2B5EF4-FFF2-40B4-BE49-F238E27FC236}">
                <a16:creationId xmlns:a16="http://schemas.microsoft.com/office/drawing/2014/main" id="{4A062203-1491-C0AD-2691-A85E92F068F5}"/>
              </a:ext>
            </a:extLst>
          </p:cNvPr>
          <p:cNvCxnSpPr/>
          <p:nvPr/>
        </p:nvCxnSpPr>
        <p:spPr>
          <a:xfrm>
            <a:off x="2095499" y="1714500"/>
            <a:ext cx="14097000" cy="0"/>
          </a:xfrm>
          <a:prstGeom prst="line">
            <a:avLst/>
          </a:prstGeom>
          <a:ln w="28575">
            <a:solidFill>
              <a:srgbClr val="EB66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4736658">
            <a:off x="2192303" y="6286756"/>
            <a:ext cx="9500818" cy="11187411"/>
          </a:xfrm>
          <a:custGeom>
            <a:avLst/>
            <a:gdLst/>
            <a:ahLst/>
            <a:cxnLst/>
            <a:rect l="l" t="t" r="r" b="b"/>
            <a:pathLst>
              <a:path w="9500818" h="11187411">
                <a:moveTo>
                  <a:pt x="0" y="0"/>
                </a:moveTo>
                <a:lnTo>
                  <a:pt x="9500818" y="0"/>
                </a:lnTo>
                <a:lnTo>
                  <a:pt x="9500818" y="11187412"/>
                </a:lnTo>
                <a:lnTo>
                  <a:pt x="0" y="111874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6435" r="-51031" b="-26666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 rot="8688520">
            <a:off x="15695554" y="-1142499"/>
            <a:ext cx="2688945" cy="4342399"/>
          </a:xfrm>
          <a:custGeom>
            <a:avLst/>
            <a:gdLst/>
            <a:ahLst/>
            <a:cxnLst/>
            <a:rect l="l" t="t" r="r" b="b"/>
            <a:pathLst>
              <a:path w="2688945" h="4342399">
                <a:moveTo>
                  <a:pt x="0" y="0"/>
                </a:moveTo>
                <a:lnTo>
                  <a:pt x="2688946" y="0"/>
                </a:lnTo>
                <a:lnTo>
                  <a:pt x="2688946" y="4342398"/>
                </a:lnTo>
                <a:lnTo>
                  <a:pt x="0" y="434239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74767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4" name="Group 4"/>
          <p:cNvGrpSpPr/>
          <p:nvPr/>
        </p:nvGrpSpPr>
        <p:grpSpPr>
          <a:xfrm>
            <a:off x="7128615" y="1194504"/>
            <a:ext cx="9890084" cy="7897992"/>
            <a:chOff x="0" y="0"/>
            <a:chExt cx="5634768" cy="4499796"/>
          </a:xfrm>
        </p:grpSpPr>
        <p:sp>
          <p:nvSpPr>
            <p:cNvPr id="5" name="Freeform 5"/>
            <p:cNvSpPr/>
            <p:nvPr/>
          </p:nvSpPr>
          <p:spPr>
            <a:xfrm>
              <a:off x="-127" y="127"/>
              <a:ext cx="5634641" cy="4506780"/>
            </a:xfrm>
            <a:custGeom>
              <a:avLst/>
              <a:gdLst/>
              <a:ahLst/>
              <a:cxnLst/>
              <a:rect l="l" t="t" r="r" b="b"/>
              <a:pathLst>
                <a:path w="5634641" h="4506780">
                  <a:moveTo>
                    <a:pt x="5233575" y="4494080"/>
                  </a:moveTo>
                  <a:cubicBezTo>
                    <a:pt x="5177695" y="4506780"/>
                    <a:pt x="5152295" y="4494080"/>
                    <a:pt x="5095145" y="4494080"/>
                  </a:cubicBezTo>
                  <a:cubicBezTo>
                    <a:pt x="5037995" y="4494080"/>
                    <a:pt x="4946936" y="4481380"/>
                    <a:pt x="4946936" y="4481380"/>
                  </a:cubicBezTo>
                  <a:lnTo>
                    <a:pt x="707771" y="4481380"/>
                  </a:lnTo>
                  <a:lnTo>
                    <a:pt x="631063" y="4468680"/>
                  </a:lnTo>
                  <a:cubicBezTo>
                    <a:pt x="631063" y="4468680"/>
                    <a:pt x="533400" y="4481380"/>
                    <a:pt x="457581" y="4468680"/>
                  </a:cubicBezTo>
                  <a:cubicBezTo>
                    <a:pt x="381762" y="4455980"/>
                    <a:pt x="296418" y="4468680"/>
                    <a:pt x="296418" y="4468680"/>
                  </a:cubicBezTo>
                  <a:cubicBezTo>
                    <a:pt x="240284" y="4468680"/>
                    <a:pt x="162814" y="4464363"/>
                    <a:pt x="119507" y="4435153"/>
                  </a:cubicBezTo>
                  <a:cubicBezTo>
                    <a:pt x="47371" y="4386511"/>
                    <a:pt x="25400" y="4316280"/>
                    <a:pt x="0" y="4210490"/>
                  </a:cubicBezTo>
                  <a:lnTo>
                    <a:pt x="0" y="4009957"/>
                  </a:lnTo>
                  <a:cubicBezTo>
                    <a:pt x="0" y="4009957"/>
                    <a:pt x="12700" y="3924993"/>
                    <a:pt x="12700" y="3866701"/>
                  </a:cubicBezTo>
                  <a:cubicBezTo>
                    <a:pt x="12700" y="3808408"/>
                    <a:pt x="0" y="3718492"/>
                    <a:pt x="0" y="3718492"/>
                  </a:cubicBezTo>
                  <a:lnTo>
                    <a:pt x="0" y="803402"/>
                  </a:lnTo>
                  <a:cubicBezTo>
                    <a:pt x="0" y="803402"/>
                    <a:pt x="12700" y="767715"/>
                    <a:pt x="12700" y="688594"/>
                  </a:cubicBezTo>
                  <a:lnTo>
                    <a:pt x="12700" y="543560"/>
                  </a:lnTo>
                  <a:cubicBezTo>
                    <a:pt x="12700" y="543560"/>
                    <a:pt x="0" y="459740"/>
                    <a:pt x="12700" y="375920"/>
                  </a:cubicBezTo>
                  <a:cubicBezTo>
                    <a:pt x="25400" y="292100"/>
                    <a:pt x="23876" y="258064"/>
                    <a:pt x="64897" y="195072"/>
                  </a:cubicBezTo>
                  <a:cubicBezTo>
                    <a:pt x="87249" y="160782"/>
                    <a:pt x="184404" y="76708"/>
                    <a:pt x="215900" y="50800"/>
                  </a:cubicBezTo>
                  <a:cubicBezTo>
                    <a:pt x="215900" y="50800"/>
                    <a:pt x="305181" y="24130"/>
                    <a:pt x="401320" y="12700"/>
                  </a:cubicBezTo>
                  <a:cubicBezTo>
                    <a:pt x="508000" y="0"/>
                    <a:pt x="481584" y="0"/>
                    <a:pt x="622300" y="0"/>
                  </a:cubicBezTo>
                  <a:lnTo>
                    <a:pt x="5115592" y="0"/>
                  </a:lnTo>
                  <a:cubicBezTo>
                    <a:pt x="5215668" y="0"/>
                    <a:pt x="5284121" y="12700"/>
                    <a:pt x="5284121" y="12700"/>
                  </a:cubicBezTo>
                  <a:cubicBezTo>
                    <a:pt x="5348256" y="12700"/>
                    <a:pt x="5437029" y="36322"/>
                    <a:pt x="5494941" y="50800"/>
                  </a:cubicBezTo>
                  <a:cubicBezTo>
                    <a:pt x="5596541" y="76200"/>
                    <a:pt x="5621941" y="254000"/>
                    <a:pt x="5621941" y="350520"/>
                  </a:cubicBezTo>
                  <a:lnTo>
                    <a:pt x="5621941" y="3627686"/>
                  </a:lnTo>
                  <a:cubicBezTo>
                    <a:pt x="5621941" y="3627686"/>
                    <a:pt x="5634641" y="3996367"/>
                    <a:pt x="5634641" y="4029388"/>
                  </a:cubicBezTo>
                  <a:cubicBezTo>
                    <a:pt x="5634641" y="4062408"/>
                    <a:pt x="5612162" y="4170358"/>
                    <a:pt x="5594255" y="4216585"/>
                  </a:cubicBezTo>
                  <a:cubicBezTo>
                    <a:pt x="5569236" y="4281229"/>
                    <a:pt x="5579396" y="4338124"/>
                    <a:pt x="5527580" y="4382321"/>
                  </a:cubicBezTo>
                  <a:cubicBezTo>
                    <a:pt x="5491512" y="4413182"/>
                    <a:pt x="5437410" y="4450520"/>
                    <a:pt x="5392198" y="4467665"/>
                  </a:cubicBezTo>
                  <a:cubicBezTo>
                    <a:pt x="5346986" y="4484810"/>
                    <a:pt x="5289201" y="4481508"/>
                    <a:pt x="5233321" y="4494208"/>
                  </a:cubicBezTo>
                  <a:close/>
                </a:path>
              </a:pathLst>
            </a:custGeom>
            <a:solidFill>
              <a:srgbClr val="C7D300"/>
            </a:solid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164582" y="4876935"/>
            <a:ext cx="5450527" cy="900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40"/>
              </a:lnSpc>
            </a:pPr>
            <a:r>
              <a:rPr lang="en-US" sz="6400" b="1" spc="-224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Voorlezen</a:t>
            </a:r>
          </a:p>
        </p:txBody>
      </p:sp>
      <p:sp>
        <p:nvSpPr>
          <p:cNvPr id="7" name="Freeform 7"/>
          <p:cNvSpPr/>
          <p:nvPr/>
        </p:nvSpPr>
        <p:spPr>
          <a:xfrm rot="727333">
            <a:off x="4876220" y="4333785"/>
            <a:ext cx="692355" cy="768216"/>
          </a:xfrm>
          <a:custGeom>
            <a:avLst/>
            <a:gdLst/>
            <a:ahLst/>
            <a:cxnLst/>
            <a:rect l="l" t="t" r="r" b="b"/>
            <a:pathLst>
              <a:path w="692355" h="768216">
                <a:moveTo>
                  <a:pt x="0" y="0"/>
                </a:moveTo>
                <a:lnTo>
                  <a:pt x="692355" y="0"/>
                </a:lnTo>
                <a:lnTo>
                  <a:pt x="692355" y="768217"/>
                </a:lnTo>
                <a:lnTo>
                  <a:pt x="0" y="76821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nl-NL"/>
          </a:p>
        </p:txBody>
      </p:sp>
      <p:sp>
        <p:nvSpPr>
          <p:cNvPr id="8" name="Freeform 8"/>
          <p:cNvSpPr/>
          <p:nvPr/>
        </p:nvSpPr>
        <p:spPr>
          <a:xfrm rot="3971229">
            <a:off x="-2735899" y="-7777207"/>
            <a:ext cx="8848385" cy="13086550"/>
          </a:xfrm>
          <a:custGeom>
            <a:avLst/>
            <a:gdLst/>
            <a:ahLst/>
            <a:cxnLst/>
            <a:rect l="l" t="t" r="r" b="b"/>
            <a:pathLst>
              <a:path w="8848385" h="13086550">
                <a:moveTo>
                  <a:pt x="0" y="0"/>
                </a:moveTo>
                <a:lnTo>
                  <a:pt x="8848385" y="0"/>
                </a:lnTo>
                <a:lnTo>
                  <a:pt x="8848385" y="13086551"/>
                </a:lnTo>
                <a:lnTo>
                  <a:pt x="0" y="1308655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5080" r="-49760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9" name="Freeform 9"/>
          <p:cNvSpPr/>
          <p:nvPr/>
        </p:nvSpPr>
        <p:spPr>
          <a:xfrm>
            <a:off x="16203036" y="4717893"/>
            <a:ext cx="2497648" cy="2375887"/>
          </a:xfrm>
          <a:custGeom>
            <a:avLst/>
            <a:gdLst/>
            <a:ahLst/>
            <a:cxnLst/>
            <a:rect l="l" t="t" r="r" b="b"/>
            <a:pathLst>
              <a:path w="2497648" h="2375887">
                <a:moveTo>
                  <a:pt x="0" y="0"/>
                </a:moveTo>
                <a:lnTo>
                  <a:pt x="2497648" y="0"/>
                </a:lnTo>
                <a:lnTo>
                  <a:pt x="2497648" y="2375888"/>
                </a:lnTo>
                <a:lnTo>
                  <a:pt x="0" y="237588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0" name="Freeform 10"/>
          <p:cNvSpPr/>
          <p:nvPr/>
        </p:nvSpPr>
        <p:spPr>
          <a:xfrm>
            <a:off x="541865" y="421668"/>
            <a:ext cx="1245433" cy="1545671"/>
          </a:xfrm>
          <a:custGeom>
            <a:avLst/>
            <a:gdLst/>
            <a:ahLst/>
            <a:cxnLst/>
            <a:rect l="l" t="t" r="r" b="b"/>
            <a:pathLst>
              <a:path w="1245433" h="1545671">
                <a:moveTo>
                  <a:pt x="0" y="0"/>
                </a:moveTo>
                <a:lnTo>
                  <a:pt x="1245434" y="0"/>
                </a:lnTo>
                <a:lnTo>
                  <a:pt x="1245434" y="1545672"/>
                </a:lnTo>
                <a:lnTo>
                  <a:pt x="0" y="15456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1" name="Freeform 11"/>
          <p:cNvSpPr/>
          <p:nvPr/>
        </p:nvSpPr>
        <p:spPr>
          <a:xfrm>
            <a:off x="8509718" y="5905837"/>
            <a:ext cx="7127878" cy="1363207"/>
          </a:xfrm>
          <a:custGeom>
            <a:avLst/>
            <a:gdLst/>
            <a:ahLst/>
            <a:cxnLst/>
            <a:rect l="l" t="t" r="r" b="b"/>
            <a:pathLst>
              <a:path w="7127878" h="1363207">
                <a:moveTo>
                  <a:pt x="0" y="0"/>
                </a:moveTo>
                <a:lnTo>
                  <a:pt x="7127878" y="0"/>
                </a:lnTo>
                <a:lnTo>
                  <a:pt x="7127878" y="1363207"/>
                </a:lnTo>
                <a:lnTo>
                  <a:pt x="0" y="136320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2" name="Freeform 12"/>
          <p:cNvSpPr/>
          <p:nvPr/>
        </p:nvSpPr>
        <p:spPr>
          <a:xfrm>
            <a:off x="10857278" y="2541462"/>
            <a:ext cx="2432758" cy="3604086"/>
          </a:xfrm>
          <a:custGeom>
            <a:avLst/>
            <a:gdLst/>
            <a:ahLst/>
            <a:cxnLst/>
            <a:rect l="l" t="t" r="r" b="b"/>
            <a:pathLst>
              <a:path w="2432758" h="3604086">
                <a:moveTo>
                  <a:pt x="0" y="0"/>
                </a:moveTo>
                <a:lnTo>
                  <a:pt x="2432758" y="0"/>
                </a:lnTo>
                <a:lnTo>
                  <a:pt x="2432758" y="3604086"/>
                </a:lnTo>
                <a:lnTo>
                  <a:pt x="0" y="360408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3" name="TextBox 13"/>
          <p:cNvSpPr txBox="1"/>
          <p:nvPr/>
        </p:nvSpPr>
        <p:spPr>
          <a:xfrm>
            <a:off x="7698979" y="3359783"/>
            <a:ext cx="8749356" cy="398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119"/>
              </a:lnSpc>
              <a:spcBef>
                <a:spcPct val="0"/>
              </a:spcBef>
            </a:pPr>
            <a:r>
              <a:rPr lang="en-US" sz="2399" dirty="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Zet het </a:t>
            </a:r>
            <a:r>
              <a:rPr lang="en-US" sz="2399" dirty="0" err="1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boek</a:t>
            </a:r>
            <a:r>
              <a:rPr lang="en-US" sz="2399" dirty="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 op de plank wat je </a:t>
            </a:r>
            <a:r>
              <a:rPr lang="en-US" sz="2399" dirty="0" err="1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gaat</a:t>
            </a:r>
            <a:r>
              <a:rPr lang="en-US" sz="2399" dirty="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voorlezen</a:t>
            </a:r>
            <a:endParaRPr lang="en-US" sz="2399" dirty="0">
              <a:solidFill>
                <a:srgbClr val="000000"/>
              </a:solidFill>
              <a:latin typeface="Sniglet"/>
              <a:ea typeface="Sniglet"/>
              <a:cs typeface="Sniglet"/>
              <a:sym typeface="Sniglet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7698979" y="7385149"/>
            <a:ext cx="8749356" cy="788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19"/>
              </a:lnSpc>
            </a:pPr>
            <a:r>
              <a:rPr lang="en-US" sz="2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Titel boek</a:t>
            </a:r>
          </a:p>
          <a:p>
            <a:pPr marL="0" lvl="0" indent="0" algn="ctr">
              <a:lnSpc>
                <a:spcPts val="311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Schrijver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0F443CFF78CF745B871D3A85D6AFFB4" ma:contentTypeVersion="12" ma:contentTypeDescription="Een nieuw document maken." ma:contentTypeScope="" ma:versionID="48f4fd58cf88f4e41f663ecd8b4d85c4">
  <xsd:schema xmlns:xsd="http://www.w3.org/2001/XMLSchema" xmlns:xs="http://www.w3.org/2001/XMLSchema" xmlns:p="http://schemas.microsoft.com/office/2006/metadata/properties" xmlns:ns2="d1d798d1-967c-4470-a9d9-71adb7c2b8cb" xmlns:ns3="bb2f83f8-1eb1-44c3-ada0-6f96be9a081b" targetNamespace="http://schemas.microsoft.com/office/2006/metadata/properties" ma:root="true" ma:fieldsID="da43a2ecdd706eb6ae192676d59a9921" ns2:_="" ns3:_="">
    <xsd:import namespace="d1d798d1-967c-4470-a9d9-71adb7c2b8cb"/>
    <xsd:import namespace="bb2f83f8-1eb1-44c3-ada0-6f96be9a08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Toolkitready_x003f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d798d1-967c-4470-a9d9-71adb7c2b8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Afbeeldingtags" ma:readOnly="false" ma:fieldId="{5cf76f15-5ced-4ddc-b409-7134ff3c332f}" ma:taxonomyMulti="true" ma:sspId="12616d2b-40e9-47e8-b47e-12c351afb1b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Toolkitready_x003f_" ma:index="19" nillable="true" ma:displayName="Toolkit ready?" ma:default="0" ma:format="Dropdown" ma:internalName="Toolkitready_x003f_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2f83f8-1eb1-44c3-ada0-6f96be9a081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8eee5e2e-011b-49ce-868d-f8bc3b1c621c}" ma:internalName="TaxCatchAll" ma:showField="CatchAllData" ma:web="bb2f83f8-1eb1-44c3-ada0-6f96be9a08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b2f83f8-1eb1-44c3-ada0-6f96be9a081b" xsi:nil="true"/>
    <lcf76f155ced4ddcb4097134ff3c332f xmlns="d1d798d1-967c-4470-a9d9-71adb7c2b8cb">
      <Terms xmlns="http://schemas.microsoft.com/office/infopath/2007/PartnerControls"/>
    </lcf76f155ced4ddcb4097134ff3c332f>
    <Toolkitready_x003f_ xmlns="d1d798d1-967c-4470-a9d9-71adb7c2b8cb">false</Toolkitready_x003f_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E8A29-D6EF-4525-BEF3-7318D5C075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d798d1-967c-4470-a9d9-71adb7c2b8cb"/>
    <ds:schemaRef ds:uri="bb2f83f8-1eb1-44c3-ada0-6f96be9a08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DE4DF1F-AD3D-4F6E-9908-CC93D91F5680}">
  <ds:schemaRefs>
    <ds:schemaRef ds:uri="http://schemas.microsoft.com/office/2006/metadata/properties"/>
    <ds:schemaRef ds:uri="http://schemas.microsoft.com/office/infopath/2007/PartnerControls"/>
    <ds:schemaRef ds:uri="5f34bcf5-edd1-4f6d-8f65-51b97c3fef2e"/>
    <ds:schemaRef ds:uri="bbbbc06d-e383-44f1-b5c7-c2f8b26920ba"/>
    <ds:schemaRef ds:uri="bb2f83f8-1eb1-44c3-ada0-6f96be9a081b"/>
    <ds:schemaRef ds:uri="d1d798d1-967c-4470-a9d9-71adb7c2b8cb"/>
  </ds:schemaRefs>
</ds:datastoreItem>
</file>

<file path=customXml/itemProps3.xml><?xml version="1.0" encoding="utf-8"?>
<ds:datastoreItem xmlns:ds="http://schemas.openxmlformats.org/officeDocument/2006/customXml" ds:itemID="{4485C02F-C8A5-4CD7-A1CF-8BD0D7A5C02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63</Words>
  <Application>Microsoft Office PowerPoint</Application>
  <PresentationFormat>Aangepast</PresentationFormat>
  <Paragraphs>13</Paragraphs>
  <Slides>6</Slides>
  <Notes>0</Notes>
  <HiddenSlides>0</HiddenSlides>
  <MMClips>0</MMClips>
  <ScaleCrop>false</ScaleCrop>
  <HeadingPairs>
    <vt:vector size="8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Ingesloten OLE-bronprogramma's</vt:lpstr>
      </vt:variant>
      <vt:variant>
        <vt:i4>1</vt:i4>
      </vt:variant>
      <vt:variant>
        <vt:lpstr>Diatitels</vt:lpstr>
      </vt:variant>
      <vt:variant>
        <vt:i4>6</vt:i4>
      </vt:variant>
    </vt:vector>
  </HeadingPairs>
  <TitlesOfParts>
    <vt:vector size="13" baseType="lpstr">
      <vt:lpstr>Calibri</vt:lpstr>
      <vt:lpstr>Roca Two</vt:lpstr>
      <vt:lpstr>Sniglet</vt:lpstr>
      <vt:lpstr>Arial</vt:lpstr>
      <vt:lpstr>Roca Two Bold</vt:lpstr>
      <vt:lpstr>Office Theme</vt:lpstr>
      <vt:lpstr>Adobe Acrobat Document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2 toolkit Read2Me!</dc:title>
  <dc:creator>Caroline Heijer</dc:creator>
  <cp:lastModifiedBy>Nadine Pinto Scholtbach</cp:lastModifiedBy>
  <cp:revision>2</cp:revision>
  <dcterms:created xsi:type="dcterms:W3CDTF">2006-08-16T00:00:00Z</dcterms:created>
  <dcterms:modified xsi:type="dcterms:W3CDTF">2026-09-30T12:44:04Z</dcterms:modified>
  <dc:identifier>DAGxLgdw114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0x010100A0F443CFF78CF745B871D3A85D6AFFB4</vt:lpwstr>
  </property>
  <property fmtid="{D5CDD505-2E9C-101B-9397-08002B2CF9AE}" pid="3" name="MediaServiceImageTags">
    <vt:lpwstr/>
  </property>
</Properties>
</file>