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Roca Two" panose="020B0604020202020204" charset="0"/>
      <p:regular r:id="rId11"/>
    </p:embeddedFont>
    <p:embeddedFont>
      <p:font typeface="Roca Two Bold" panose="020B0604020202020204" charset="0"/>
      <p:regular r:id="rId12"/>
    </p:embeddedFont>
    <p:embeddedFont>
      <p:font typeface="Sniglet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32AAF-DFA1-49F3-86CB-F0E2F35D60DB}" v="12" dt="2025-08-26T15:20:41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ien Hoevenberg" userId="e16f893b-6d4e-4941-a736-e01b7fa01639" providerId="ADAL" clId="{DFA32AAF-DFA1-49F3-86CB-F0E2F35D60DB}"/>
    <pc:docChg chg="custSel modSld">
      <pc:chgData name="Evelien Hoevenberg" userId="e16f893b-6d4e-4941-a736-e01b7fa01639" providerId="ADAL" clId="{DFA32AAF-DFA1-49F3-86CB-F0E2F35D60DB}" dt="2025-08-26T15:21:02.079" v="20" actId="166"/>
      <pc:docMkLst>
        <pc:docMk/>
      </pc:docMkLst>
      <pc:sldChg chg="addSp delSp modSp mod modTransition">
        <pc:chgData name="Evelien Hoevenberg" userId="e16f893b-6d4e-4941-a736-e01b7fa01639" providerId="ADAL" clId="{DFA32AAF-DFA1-49F3-86CB-F0E2F35D60DB}" dt="2025-08-26T15:21:02.079" v="20" actId="166"/>
        <pc:sldMkLst>
          <pc:docMk/>
          <pc:sldMk cId="0" sldId="257"/>
        </pc:sldMkLst>
        <pc:spChg chg="ord">
          <ac:chgData name="Evelien Hoevenberg" userId="e16f893b-6d4e-4941-a736-e01b7fa01639" providerId="ADAL" clId="{DFA32AAF-DFA1-49F3-86CB-F0E2F35D60DB}" dt="2025-08-26T15:21:02.079" v="20" actId="166"/>
          <ac:spMkLst>
            <pc:docMk/>
            <pc:sldMk cId="0" sldId="257"/>
            <ac:spMk id="13" creationId="{00000000-0000-0000-0000-000000000000}"/>
          </ac:spMkLst>
        </pc:spChg>
        <pc:grpChg chg="del">
          <ac:chgData name="Evelien Hoevenberg" userId="e16f893b-6d4e-4941-a736-e01b7fa01639" providerId="ADAL" clId="{DFA32AAF-DFA1-49F3-86CB-F0E2F35D60DB}" dt="2025-08-26T15:14:33.558" v="0" actId="478"/>
          <ac:grpSpMkLst>
            <pc:docMk/>
            <pc:sldMk cId="0" sldId="257"/>
            <ac:grpSpMk id="7" creationId="{00000000-0000-0000-0000-000000000000}"/>
          </ac:grpSpMkLst>
        </pc:grpChg>
        <pc:grpChg chg="del">
          <ac:chgData name="Evelien Hoevenberg" userId="e16f893b-6d4e-4941-a736-e01b7fa01639" providerId="ADAL" clId="{DFA32AAF-DFA1-49F3-86CB-F0E2F35D60DB}" dt="2025-08-26T15:14:52.188" v="2" actId="478"/>
          <ac:grpSpMkLst>
            <pc:docMk/>
            <pc:sldMk cId="0" sldId="257"/>
            <ac:grpSpMk id="9" creationId="{00000000-0000-0000-0000-000000000000}"/>
          </ac:grpSpMkLst>
        </pc:grpChg>
        <pc:cxnChg chg="add mod">
          <ac:chgData name="Evelien Hoevenberg" userId="e16f893b-6d4e-4941-a736-e01b7fa01639" providerId="ADAL" clId="{DFA32AAF-DFA1-49F3-86CB-F0E2F35D60DB}" dt="2025-08-26T15:14:34.066" v="1"/>
          <ac:cxnSpMkLst>
            <pc:docMk/>
            <pc:sldMk cId="0" sldId="257"/>
            <ac:cxnSpMk id="14" creationId="{402B0D4E-6758-0250-7512-542036562652}"/>
          </ac:cxnSpMkLst>
        </pc:cxnChg>
        <pc:cxnChg chg="add mod">
          <ac:chgData name="Evelien Hoevenberg" userId="e16f893b-6d4e-4941-a736-e01b7fa01639" providerId="ADAL" clId="{DFA32AAF-DFA1-49F3-86CB-F0E2F35D60DB}" dt="2025-08-26T15:14:52.791" v="3"/>
          <ac:cxnSpMkLst>
            <pc:docMk/>
            <pc:sldMk cId="0" sldId="257"/>
            <ac:cxnSpMk id="15" creationId="{84E86847-8B11-8AB8-CBCD-39183273B5E5}"/>
          </ac:cxnSpMkLst>
        </pc:cxnChg>
      </pc:sldChg>
      <pc:sldChg chg="modTransition">
        <pc:chgData name="Evelien Hoevenberg" userId="e16f893b-6d4e-4941-a736-e01b7fa01639" providerId="ADAL" clId="{DFA32AAF-DFA1-49F3-86CB-F0E2F35D60DB}" dt="2025-08-26T15:20:28.064" v="14"/>
        <pc:sldMkLst>
          <pc:docMk/>
          <pc:sldMk cId="0" sldId="258"/>
        </pc:sldMkLst>
      </pc:sldChg>
      <pc:sldChg chg="addSp delSp modSp mod modTransition">
        <pc:chgData name="Evelien Hoevenberg" userId="e16f893b-6d4e-4941-a736-e01b7fa01639" providerId="ADAL" clId="{DFA32AAF-DFA1-49F3-86CB-F0E2F35D60DB}" dt="2025-08-26T15:20:34.689" v="17"/>
        <pc:sldMkLst>
          <pc:docMk/>
          <pc:sldMk cId="0" sldId="259"/>
        </pc:sldMkLst>
        <pc:grpChg chg="del">
          <ac:chgData name="Evelien Hoevenberg" userId="e16f893b-6d4e-4941-a736-e01b7fa01639" providerId="ADAL" clId="{DFA32AAF-DFA1-49F3-86CB-F0E2F35D60DB}" dt="2025-08-26T15:15:17.988" v="8" actId="478"/>
          <ac:grpSpMkLst>
            <pc:docMk/>
            <pc:sldMk cId="0" sldId="259"/>
            <ac:grpSpMk id="14" creationId="{00000000-0000-0000-0000-000000000000}"/>
          </ac:grpSpMkLst>
        </pc:grpChg>
        <pc:cxnChg chg="add mod">
          <ac:chgData name="Evelien Hoevenberg" userId="e16f893b-6d4e-4941-a736-e01b7fa01639" providerId="ADAL" clId="{DFA32AAF-DFA1-49F3-86CB-F0E2F35D60DB}" dt="2025-08-26T15:15:35.996" v="12" actId="14100"/>
          <ac:cxnSpMkLst>
            <pc:docMk/>
            <pc:sldMk cId="0" sldId="259"/>
            <ac:cxnSpMk id="16" creationId="{D73E5EA5-484D-38B2-0C27-4346CEDB30B3}"/>
          </ac:cxnSpMkLst>
        </pc:cxnChg>
      </pc:sldChg>
      <pc:sldChg chg="addSp delSp modSp mod modTransition">
        <pc:chgData name="Evelien Hoevenberg" userId="e16f893b-6d4e-4941-a736-e01b7fa01639" providerId="ADAL" clId="{DFA32AAF-DFA1-49F3-86CB-F0E2F35D60DB}" dt="2025-08-26T15:20:37.483" v="18"/>
        <pc:sldMkLst>
          <pc:docMk/>
          <pc:sldMk cId="0" sldId="260"/>
        </pc:sldMkLst>
        <pc:grpChg chg="del">
          <ac:chgData name="Evelien Hoevenberg" userId="e16f893b-6d4e-4941-a736-e01b7fa01639" providerId="ADAL" clId="{DFA32AAF-DFA1-49F3-86CB-F0E2F35D60DB}" dt="2025-08-26T15:15:05.531" v="6" actId="478"/>
          <ac:grpSpMkLst>
            <pc:docMk/>
            <pc:sldMk cId="0" sldId="260"/>
            <ac:grpSpMk id="7" creationId="{00000000-0000-0000-0000-000000000000}"/>
          </ac:grpSpMkLst>
        </pc:grpChg>
        <pc:grpChg chg="del">
          <ac:chgData name="Evelien Hoevenberg" userId="e16f893b-6d4e-4941-a736-e01b7fa01639" providerId="ADAL" clId="{DFA32AAF-DFA1-49F3-86CB-F0E2F35D60DB}" dt="2025-08-26T15:14:58.529" v="4" actId="478"/>
          <ac:grpSpMkLst>
            <pc:docMk/>
            <pc:sldMk cId="0" sldId="260"/>
            <ac:grpSpMk id="9" creationId="{00000000-0000-0000-0000-000000000000}"/>
          </ac:grpSpMkLst>
        </pc:grpChg>
        <pc:cxnChg chg="add mod">
          <ac:chgData name="Evelien Hoevenberg" userId="e16f893b-6d4e-4941-a736-e01b7fa01639" providerId="ADAL" clId="{DFA32AAF-DFA1-49F3-86CB-F0E2F35D60DB}" dt="2025-08-26T15:14:59.037" v="5"/>
          <ac:cxnSpMkLst>
            <pc:docMk/>
            <pc:sldMk cId="0" sldId="260"/>
            <ac:cxnSpMk id="13" creationId="{608AC44B-C60C-4401-D00D-DB6DCA229E63}"/>
          </ac:cxnSpMkLst>
        </pc:cxnChg>
        <pc:cxnChg chg="add mod">
          <ac:chgData name="Evelien Hoevenberg" userId="e16f893b-6d4e-4941-a736-e01b7fa01639" providerId="ADAL" clId="{DFA32AAF-DFA1-49F3-86CB-F0E2F35D60DB}" dt="2025-08-26T15:15:05.804" v="7"/>
          <ac:cxnSpMkLst>
            <pc:docMk/>
            <pc:sldMk cId="0" sldId="260"/>
            <ac:cxnSpMk id="14" creationId="{4A062203-1491-C0AD-2691-A85E92F068F5}"/>
          </ac:cxnSpMkLst>
        </pc:cxnChg>
      </pc:sldChg>
      <pc:sldChg chg="modTransition">
        <pc:chgData name="Evelien Hoevenberg" userId="e16f893b-6d4e-4941-a736-e01b7fa01639" providerId="ADAL" clId="{DFA32AAF-DFA1-49F3-86CB-F0E2F35D60DB}" dt="2025-08-26T15:20:41.012" v="19"/>
        <pc:sldMkLst>
          <pc:docMk/>
          <pc:sldMk cId="0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svg"/><Relationship Id="rId10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3156">
            <a:off x="12047443" y="1805369"/>
            <a:ext cx="4553602" cy="4114800"/>
          </a:xfrm>
          <a:custGeom>
            <a:avLst/>
            <a:gdLst/>
            <a:ahLst/>
            <a:cxnLst/>
            <a:rect l="l" t="t" r="r" b="b"/>
            <a:pathLst>
              <a:path w="4553602" h="4114800">
                <a:moveTo>
                  <a:pt x="0" y="0"/>
                </a:moveTo>
                <a:lnTo>
                  <a:pt x="4553601" y="0"/>
                </a:lnTo>
                <a:lnTo>
                  <a:pt x="4553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2119110" y="1208535"/>
            <a:ext cx="13759914" cy="7869930"/>
          </a:xfrm>
          <a:custGeom>
            <a:avLst/>
            <a:gdLst/>
            <a:ahLst/>
            <a:cxnLst/>
            <a:rect l="l" t="t" r="r" b="b"/>
            <a:pathLst>
              <a:path w="13759914" h="7869930">
                <a:moveTo>
                  <a:pt x="0" y="0"/>
                </a:moveTo>
                <a:lnTo>
                  <a:pt x="13759914" y="0"/>
                </a:lnTo>
                <a:lnTo>
                  <a:pt x="13759914" y="7869930"/>
                </a:lnTo>
                <a:lnTo>
                  <a:pt x="0" y="7869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4"/>
          <p:cNvSpPr txBox="1"/>
          <p:nvPr/>
        </p:nvSpPr>
        <p:spPr>
          <a:xfrm>
            <a:off x="4830129" y="3350778"/>
            <a:ext cx="8337875" cy="320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0"/>
              </a:lnSpc>
            </a:pPr>
            <a:r>
              <a:rPr lang="en-US" sz="12300" b="1" spc="-430">
                <a:solidFill>
                  <a:srgbClr val="2E5849"/>
                </a:solidFill>
                <a:latin typeface="Roca Two Bold"/>
                <a:ea typeface="Roca Two Bold"/>
                <a:cs typeface="Roca Two Bold"/>
                <a:sym typeface="Roca Two Bold"/>
              </a:rPr>
              <a:t>Leren jureren</a:t>
            </a:r>
          </a:p>
        </p:txBody>
      </p:sp>
      <p:sp>
        <p:nvSpPr>
          <p:cNvPr id="5" name="Freeform 5"/>
          <p:cNvSpPr/>
          <p:nvPr/>
        </p:nvSpPr>
        <p:spPr>
          <a:xfrm rot="-3900924">
            <a:off x="7079919" y="5958646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7742962" y="969488"/>
            <a:ext cx="2512210" cy="835881"/>
          </a:xfrm>
          <a:custGeom>
            <a:avLst/>
            <a:gdLst/>
            <a:ahLst/>
            <a:cxnLst/>
            <a:rect l="l" t="t" r="r" b="b"/>
            <a:pathLst>
              <a:path w="2512210" h="835881">
                <a:moveTo>
                  <a:pt x="0" y="0"/>
                </a:moveTo>
                <a:lnTo>
                  <a:pt x="2512210" y="0"/>
                </a:lnTo>
                <a:lnTo>
                  <a:pt x="2512210" y="835881"/>
                </a:lnTo>
                <a:lnTo>
                  <a:pt x="0" y="835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3971229">
            <a:off x="-6082546" y="-6022165"/>
            <a:ext cx="9581408" cy="14170675"/>
          </a:xfrm>
          <a:custGeom>
            <a:avLst/>
            <a:gdLst/>
            <a:ahLst/>
            <a:cxnLst/>
            <a:rect l="l" t="t" r="r" b="b"/>
            <a:pathLst>
              <a:path w="9581408" h="14170675">
                <a:moveTo>
                  <a:pt x="0" y="0"/>
                </a:moveTo>
                <a:lnTo>
                  <a:pt x="9581409" y="0"/>
                </a:lnTo>
                <a:lnTo>
                  <a:pt x="9581409" y="14170674"/>
                </a:lnTo>
                <a:lnTo>
                  <a:pt x="0" y="14170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5080" r="-4976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>
            <a:off x="2350121" y="6665955"/>
            <a:ext cx="1772743" cy="2200101"/>
          </a:xfrm>
          <a:custGeom>
            <a:avLst/>
            <a:gdLst/>
            <a:ahLst/>
            <a:cxnLst/>
            <a:rect l="l" t="t" r="r" b="b"/>
            <a:pathLst>
              <a:path w="1772743" h="2200101">
                <a:moveTo>
                  <a:pt x="0" y="0"/>
                </a:moveTo>
                <a:lnTo>
                  <a:pt x="1772743" y="0"/>
                </a:lnTo>
                <a:lnTo>
                  <a:pt x="1772743" y="2200100"/>
                </a:lnTo>
                <a:lnTo>
                  <a:pt x="0" y="22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951340" y="3541079"/>
            <a:ext cx="8247015" cy="338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b="1" spc="-307">
                <a:solidFill>
                  <a:srgbClr val="2E5849"/>
                </a:solidFill>
                <a:latin typeface="Roca Two Bold"/>
                <a:ea typeface="Roca Two Bold"/>
                <a:cs typeface="Roca Two Bold"/>
                <a:sym typeface="Roca Two Bold"/>
              </a:rPr>
              <a:t>Welk boek heb jij meegenomen?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871252" y="6926896"/>
            <a:ext cx="1245433" cy="1545671"/>
          </a:xfrm>
          <a:custGeom>
            <a:avLst/>
            <a:gdLst/>
            <a:ahLst/>
            <a:cxnLst/>
            <a:rect l="l" t="t" r="r" b="b"/>
            <a:pathLst>
              <a:path w="1245433" h="1545671">
                <a:moveTo>
                  <a:pt x="0" y="0"/>
                </a:moveTo>
                <a:lnTo>
                  <a:pt x="1245433" y="0"/>
                </a:lnTo>
                <a:lnTo>
                  <a:pt x="1245433" y="1545672"/>
                </a:lnTo>
                <a:lnTo>
                  <a:pt x="0" y="1545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02B0D4E-6758-0250-7512-542036562652}"/>
              </a:ext>
            </a:extLst>
          </p:cNvPr>
          <p:cNvCxnSpPr/>
          <p:nvPr/>
        </p:nvCxnSpPr>
        <p:spPr>
          <a:xfrm>
            <a:off x="2095499" y="1714500"/>
            <a:ext cx="14097000" cy="0"/>
          </a:xfrm>
          <a:prstGeom prst="line">
            <a:avLst/>
          </a:prstGeom>
          <a:ln w="28575">
            <a:solidFill>
              <a:srgbClr val="EB66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84E86847-8B11-8AB8-CBCD-39183273B5E5}"/>
              </a:ext>
            </a:extLst>
          </p:cNvPr>
          <p:cNvCxnSpPr/>
          <p:nvPr/>
        </p:nvCxnSpPr>
        <p:spPr>
          <a:xfrm>
            <a:off x="2209800" y="8472567"/>
            <a:ext cx="14097000" cy="0"/>
          </a:xfrm>
          <a:prstGeom prst="line">
            <a:avLst/>
          </a:prstGeom>
          <a:ln w="28575">
            <a:solidFill>
              <a:srgbClr val="EB66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3"/>
          <p:cNvSpPr/>
          <p:nvPr/>
        </p:nvSpPr>
        <p:spPr>
          <a:xfrm>
            <a:off x="15287279" y="542063"/>
            <a:ext cx="1972021" cy="1792074"/>
          </a:xfrm>
          <a:custGeom>
            <a:avLst/>
            <a:gdLst/>
            <a:ahLst/>
            <a:cxnLst/>
            <a:rect l="l" t="t" r="r" b="b"/>
            <a:pathLst>
              <a:path w="1972021" h="1792074">
                <a:moveTo>
                  <a:pt x="0" y="0"/>
                </a:moveTo>
                <a:lnTo>
                  <a:pt x="1972021" y="0"/>
                </a:lnTo>
                <a:lnTo>
                  <a:pt x="1972021" y="1792074"/>
                </a:lnTo>
                <a:lnTo>
                  <a:pt x="0" y="17920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36658">
            <a:off x="2192303" y="6286756"/>
            <a:ext cx="9500818" cy="11187411"/>
          </a:xfrm>
          <a:custGeom>
            <a:avLst/>
            <a:gdLst/>
            <a:ahLst/>
            <a:cxnLst/>
            <a:rect l="l" t="t" r="r" b="b"/>
            <a:pathLst>
              <a:path w="9500818" h="11187411">
                <a:moveTo>
                  <a:pt x="0" y="0"/>
                </a:moveTo>
                <a:lnTo>
                  <a:pt x="9500818" y="0"/>
                </a:lnTo>
                <a:lnTo>
                  <a:pt x="9500818" y="11187412"/>
                </a:lnTo>
                <a:lnTo>
                  <a:pt x="0" y="11187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435" r="-51031" b="-2666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8688520">
            <a:off x="15695554" y="-1142499"/>
            <a:ext cx="2688945" cy="4342399"/>
          </a:xfrm>
          <a:custGeom>
            <a:avLst/>
            <a:gdLst/>
            <a:ahLst/>
            <a:cxnLst/>
            <a:rect l="l" t="t" r="r" b="b"/>
            <a:pathLst>
              <a:path w="2688945" h="4342399">
                <a:moveTo>
                  <a:pt x="0" y="0"/>
                </a:moveTo>
                <a:lnTo>
                  <a:pt x="2688946" y="0"/>
                </a:lnTo>
                <a:lnTo>
                  <a:pt x="2688946" y="4342398"/>
                </a:lnTo>
                <a:lnTo>
                  <a:pt x="0" y="4342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7476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4" name="Group 4"/>
          <p:cNvGrpSpPr/>
          <p:nvPr/>
        </p:nvGrpSpPr>
        <p:grpSpPr>
          <a:xfrm>
            <a:off x="7128615" y="1194504"/>
            <a:ext cx="9890084" cy="7897992"/>
            <a:chOff x="0" y="0"/>
            <a:chExt cx="5634768" cy="4499796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5634641" cy="4506780"/>
            </a:xfrm>
            <a:custGeom>
              <a:avLst/>
              <a:gdLst/>
              <a:ahLst/>
              <a:cxnLst/>
              <a:rect l="l" t="t" r="r" b="b"/>
              <a:pathLst>
                <a:path w="5634641" h="4506780">
                  <a:moveTo>
                    <a:pt x="5233575" y="4494080"/>
                  </a:moveTo>
                  <a:cubicBezTo>
                    <a:pt x="5177695" y="4506780"/>
                    <a:pt x="5152295" y="4494080"/>
                    <a:pt x="5095145" y="4494080"/>
                  </a:cubicBezTo>
                  <a:cubicBezTo>
                    <a:pt x="5037995" y="4494080"/>
                    <a:pt x="4946936" y="4481380"/>
                    <a:pt x="4946936" y="4481380"/>
                  </a:cubicBezTo>
                  <a:lnTo>
                    <a:pt x="707771" y="4481380"/>
                  </a:lnTo>
                  <a:lnTo>
                    <a:pt x="631063" y="4468680"/>
                  </a:lnTo>
                  <a:cubicBezTo>
                    <a:pt x="631063" y="4468680"/>
                    <a:pt x="533400" y="4481380"/>
                    <a:pt x="457581" y="4468680"/>
                  </a:cubicBezTo>
                  <a:cubicBezTo>
                    <a:pt x="381762" y="4455980"/>
                    <a:pt x="296418" y="4468680"/>
                    <a:pt x="296418" y="4468680"/>
                  </a:cubicBezTo>
                  <a:cubicBezTo>
                    <a:pt x="240284" y="4468680"/>
                    <a:pt x="162814" y="4464363"/>
                    <a:pt x="119507" y="4435153"/>
                  </a:cubicBezTo>
                  <a:cubicBezTo>
                    <a:pt x="47371" y="4386511"/>
                    <a:pt x="25400" y="4316280"/>
                    <a:pt x="0" y="4210490"/>
                  </a:cubicBezTo>
                  <a:lnTo>
                    <a:pt x="0" y="4009957"/>
                  </a:lnTo>
                  <a:cubicBezTo>
                    <a:pt x="0" y="4009957"/>
                    <a:pt x="12700" y="3924993"/>
                    <a:pt x="12700" y="3866701"/>
                  </a:cubicBezTo>
                  <a:cubicBezTo>
                    <a:pt x="12700" y="3808408"/>
                    <a:pt x="0" y="3718492"/>
                    <a:pt x="0" y="371849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5115592" y="0"/>
                  </a:lnTo>
                  <a:cubicBezTo>
                    <a:pt x="5215668" y="0"/>
                    <a:pt x="5284121" y="12700"/>
                    <a:pt x="5284121" y="12700"/>
                  </a:cubicBezTo>
                  <a:cubicBezTo>
                    <a:pt x="5348256" y="12700"/>
                    <a:pt x="5437029" y="36322"/>
                    <a:pt x="5494941" y="50800"/>
                  </a:cubicBezTo>
                  <a:cubicBezTo>
                    <a:pt x="5596541" y="76200"/>
                    <a:pt x="5621941" y="254000"/>
                    <a:pt x="5621941" y="350520"/>
                  </a:cubicBezTo>
                  <a:lnTo>
                    <a:pt x="5621941" y="3627686"/>
                  </a:lnTo>
                  <a:cubicBezTo>
                    <a:pt x="5621941" y="3627686"/>
                    <a:pt x="5634641" y="3996367"/>
                    <a:pt x="5634641" y="4029388"/>
                  </a:cubicBezTo>
                  <a:cubicBezTo>
                    <a:pt x="5634641" y="4062408"/>
                    <a:pt x="5612162" y="4170358"/>
                    <a:pt x="5594255" y="4216585"/>
                  </a:cubicBezTo>
                  <a:cubicBezTo>
                    <a:pt x="5569236" y="4281229"/>
                    <a:pt x="5579396" y="4338124"/>
                    <a:pt x="5527580" y="4382321"/>
                  </a:cubicBezTo>
                  <a:cubicBezTo>
                    <a:pt x="5491512" y="4413182"/>
                    <a:pt x="5437410" y="4450520"/>
                    <a:pt x="5392198" y="4467665"/>
                  </a:cubicBezTo>
                  <a:cubicBezTo>
                    <a:pt x="5346986" y="4484810"/>
                    <a:pt x="5289201" y="4481508"/>
                    <a:pt x="5233321" y="4494208"/>
                  </a:cubicBezTo>
                  <a:close/>
                </a:path>
              </a:pathLst>
            </a:custGeom>
            <a:solidFill>
              <a:srgbClr val="C7D300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18216" y="4165805"/>
            <a:ext cx="5450527" cy="178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1" spc="-224">
                <a:solidFill>
                  <a:srgbClr val="2E5849"/>
                </a:solidFill>
                <a:latin typeface="Roca Two Bold"/>
                <a:ea typeface="Roca Two Bold"/>
                <a:cs typeface="Roca Two Bold"/>
                <a:sym typeface="Roca Two Bold"/>
              </a:rPr>
              <a:t>Het juryformulier</a:t>
            </a:r>
          </a:p>
        </p:txBody>
      </p:sp>
      <p:sp>
        <p:nvSpPr>
          <p:cNvPr id="7" name="Freeform 7"/>
          <p:cNvSpPr/>
          <p:nvPr/>
        </p:nvSpPr>
        <p:spPr>
          <a:xfrm rot="727333">
            <a:off x="6177415" y="4641487"/>
            <a:ext cx="692355" cy="768216"/>
          </a:xfrm>
          <a:custGeom>
            <a:avLst/>
            <a:gdLst/>
            <a:ahLst/>
            <a:cxnLst/>
            <a:rect l="l" t="t" r="r" b="b"/>
            <a:pathLst>
              <a:path w="692355" h="768216">
                <a:moveTo>
                  <a:pt x="0" y="0"/>
                </a:moveTo>
                <a:lnTo>
                  <a:pt x="692354" y="0"/>
                </a:lnTo>
                <a:lnTo>
                  <a:pt x="692354" y="768216"/>
                </a:lnTo>
                <a:lnTo>
                  <a:pt x="0" y="76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3971229">
            <a:off x="-2735899" y="-7777207"/>
            <a:ext cx="8848385" cy="13086550"/>
          </a:xfrm>
          <a:custGeom>
            <a:avLst/>
            <a:gdLst/>
            <a:ahLst/>
            <a:cxnLst/>
            <a:rect l="l" t="t" r="r" b="b"/>
            <a:pathLst>
              <a:path w="8848385" h="13086550">
                <a:moveTo>
                  <a:pt x="0" y="0"/>
                </a:moveTo>
                <a:lnTo>
                  <a:pt x="8848385" y="0"/>
                </a:lnTo>
                <a:lnTo>
                  <a:pt x="8848385" y="13086551"/>
                </a:lnTo>
                <a:lnTo>
                  <a:pt x="0" y="13086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80" r="-4976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6203036" y="4717893"/>
            <a:ext cx="2497648" cy="2375887"/>
          </a:xfrm>
          <a:custGeom>
            <a:avLst/>
            <a:gdLst/>
            <a:ahLst/>
            <a:cxnLst/>
            <a:rect l="l" t="t" r="r" b="b"/>
            <a:pathLst>
              <a:path w="2497648" h="2375887">
                <a:moveTo>
                  <a:pt x="0" y="0"/>
                </a:moveTo>
                <a:lnTo>
                  <a:pt x="2497648" y="0"/>
                </a:lnTo>
                <a:lnTo>
                  <a:pt x="2497648" y="2375888"/>
                </a:lnTo>
                <a:lnTo>
                  <a:pt x="0" y="2375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7698979" y="5075690"/>
            <a:ext cx="8749356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Juryformulier invoegen</a:t>
            </a:r>
          </a:p>
        </p:txBody>
      </p:sp>
      <p:sp>
        <p:nvSpPr>
          <p:cNvPr id="11" name="Freeform 11"/>
          <p:cNvSpPr/>
          <p:nvPr/>
        </p:nvSpPr>
        <p:spPr>
          <a:xfrm>
            <a:off x="541865" y="421668"/>
            <a:ext cx="1245433" cy="1545671"/>
          </a:xfrm>
          <a:custGeom>
            <a:avLst/>
            <a:gdLst/>
            <a:ahLst/>
            <a:cxnLst/>
            <a:rect l="l" t="t" r="r" b="b"/>
            <a:pathLst>
              <a:path w="1245433" h="1545671">
                <a:moveTo>
                  <a:pt x="0" y="0"/>
                </a:moveTo>
                <a:lnTo>
                  <a:pt x="1245434" y="0"/>
                </a:lnTo>
                <a:lnTo>
                  <a:pt x="1245434" y="1545672"/>
                </a:lnTo>
                <a:lnTo>
                  <a:pt x="0" y="1545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36658">
            <a:off x="2192303" y="6286756"/>
            <a:ext cx="9500818" cy="11187411"/>
          </a:xfrm>
          <a:custGeom>
            <a:avLst/>
            <a:gdLst/>
            <a:ahLst/>
            <a:cxnLst/>
            <a:rect l="l" t="t" r="r" b="b"/>
            <a:pathLst>
              <a:path w="9500818" h="11187411">
                <a:moveTo>
                  <a:pt x="0" y="0"/>
                </a:moveTo>
                <a:lnTo>
                  <a:pt x="9500818" y="0"/>
                </a:lnTo>
                <a:lnTo>
                  <a:pt x="9500818" y="11187412"/>
                </a:lnTo>
                <a:lnTo>
                  <a:pt x="0" y="11187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435" r="-51031" b="-2666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8688520">
            <a:off x="15695554" y="-1142499"/>
            <a:ext cx="2688945" cy="4342399"/>
          </a:xfrm>
          <a:custGeom>
            <a:avLst/>
            <a:gdLst/>
            <a:ahLst/>
            <a:cxnLst/>
            <a:rect l="l" t="t" r="r" b="b"/>
            <a:pathLst>
              <a:path w="2688945" h="4342399">
                <a:moveTo>
                  <a:pt x="0" y="0"/>
                </a:moveTo>
                <a:lnTo>
                  <a:pt x="2688946" y="0"/>
                </a:lnTo>
                <a:lnTo>
                  <a:pt x="2688946" y="4342398"/>
                </a:lnTo>
                <a:lnTo>
                  <a:pt x="0" y="4342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7476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4" name="Group 4"/>
          <p:cNvGrpSpPr/>
          <p:nvPr/>
        </p:nvGrpSpPr>
        <p:grpSpPr>
          <a:xfrm>
            <a:off x="7128615" y="1194504"/>
            <a:ext cx="9890084" cy="7897992"/>
            <a:chOff x="0" y="0"/>
            <a:chExt cx="5634768" cy="4499796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5634641" cy="4506780"/>
            </a:xfrm>
            <a:custGeom>
              <a:avLst/>
              <a:gdLst/>
              <a:ahLst/>
              <a:cxnLst/>
              <a:rect l="l" t="t" r="r" b="b"/>
              <a:pathLst>
                <a:path w="5634641" h="4506780">
                  <a:moveTo>
                    <a:pt x="5233575" y="4494080"/>
                  </a:moveTo>
                  <a:cubicBezTo>
                    <a:pt x="5177695" y="4506780"/>
                    <a:pt x="5152295" y="4494080"/>
                    <a:pt x="5095145" y="4494080"/>
                  </a:cubicBezTo>
                  <a:cubicBezTo>
                    <a:pt x="5037995" y="4494080"/>
                    <a:pt x="4946936" y="4481380"/>
                    <a:pt x="4946936" y="4481380"/>
                  </a:cubicBezTo>
                  <a:lnTo>
                    <a:pt x="707771" y="4481380"/>
                  </a:lnTo>
                  <a:lnTo>
                    <a:pt x="631063" y="4468680"/>
                  </a:lnTo>
                  <a:cubicBezTo>
                    <a:pt x="631063" y="4468680"/>
                    <a:pt x="533400" y="4481380"/>
                    <a:pt x="457581" y="4468680"/>
                  </a:cubicBezTo>
                  <a:cubicBezTo>
                    <a:pt x="381762" y="4455980"/>
                    <a:pt x="296418" y="4468680"/>
                    <a:pt x="296418" y="4468680"/>
                  </a:cubicBezTo>
                  <a:cubicBezTo>
                    <a:pt x="240284" y="4468680"/>
                    <a:pt x="162814" y="4464363"/>
                    <a:pt x="119507" y="4435153"/>
                  </a:cubicBezTo>
                  <a:cubicBezTo>
                    <a:pt x="47371" y="4386511"/>
                    <a:pt x="25400" y="4316280"/>
                    <a:pt x="0" y="4210490"/>
                  </a:cubicBezTo>
                  <a:lnTo>
                    <a:pt x="0" y="4009957"/>
                  </a:lnTo>
                  <a:cubicBezTo>
                    <a:pt x="0" y="4009957"/>
                    <a:pt x="12700" y="3924993"/>
                    <a:pt x="12700" y="3866701"/>
                  </a:cubicBezTo>
                  <a:cubicBezTo>
                    <a:pt x="12700" y="3808408"/>
                    <a:pt x="0" y="3718492"/>
                    <a:pt x="0" y="371849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5115592" y="0"/>
                  </a:lnTo>
                  <a:cubicBezTo>
                    <a:pt x="5215668" y="0"/>
                    <a:pt x="5284121" y="12700"/>
                    <a:pt x="5284121" y="12700"/>
                  </a:cubicBezTo>
                  <a:cubicBezTo>
                    <a:pt x="5348256" y="12700"/>
                    <a:pt x="5437029" y="36322"/>
                    <a:pt x="5494941" y="50800"/>
                  </a:cubicBezTo>
                  <a:cubicBezTo>
                    <a:pt x="5596541" y="76200"/>
                    <a:pt x="5621941" y="254000"/>
                    <a:pt x="5621941" y="350520"/>
                  </a:cubicBezTo>
                  <a:lnTo>
                    <a:pt x="5621941" y="3627686"/>
                  </a:lnTo>
                  <a:cubicBezTo>
                    <a:pt x="5621941" y="3627686"/>
                    <a:pt x="5634641" y="3996367"/>
                    <a:pt x="5634641" y="4029388"/>
                  </a:cubicBezTo>
                  <a:cubicBezTo>
                    <a:pt x="5634641" y="4062408"/>
                    <a:pt x="5612162" y="4170358"/>
                    <a:pt x="5594255" y="4216585"/>
                  </a:cubicBezTo>
                  <a:cubicBezTo>
                    <a:pt x="5569236" y="4281229"/>
                    <a:pt x="5579396" y="4338124"/>
                    <a:pt x="5527580" y="4382321"/>
                  </a:cubicBezTo>
                  <a:cubicBezTo>
                    <a:pt x="5491512" y="4413182"/>
                    <a:pt x="5437410" y="4450520"/>
                    <a:pt x="5392198" y="4467665"/>
                  </a:cubicBezTo>
                  <a:cubicBezTo>
                    <a:pt x="5346986" y="4484810"/>
                    <a:pt x="5289201" y="4481508"/>
                    <a:pt x="5233321" y="4494208"/>
                  </a:cubicBezTo>
                  <a:close/>
                </a:path>
              </a:pathLst>
            </a:custGeom>
            <a:solidFill>
              <a:srgbClr val="C7D300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78087" y="4622912"/>
            <a:ext cx="5450527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1" spc="-224">
                <a:solidFill>
                  <a:srgbClr val="2E5849"/>
                </a:solidFill>
                <a:latin typeface="Roca Two Bold"/>
                <a:ea typeface="Roca Two Bold"/>
                <a:cs typeface="Roca Two Bold"/>
                <a:sym typeface="Roca Two Bold"/>
              </a:rPr>
              <a:t>Voorlezen</a:t>
            </a:r>
          </a:p>
        </p:txBody>
      </p:sp>
      <p:sp>
        <p:nvSpPr>
          <p:cNvPr id="7" name="Freeform 7"/>
          <p:cNvSpPr/>
          <p:nvPr/>
        </p:nvSpPr>
        <p:spPr>
          <a:xfrm rot="824355">
            <a:off x="5510964" y="4161731"/>
            <a:ext cx="692355" cy="768216"/>
          </a:xfrm>
          <a:custGeom>
            <a:avLst/>
            <a:gdLst/>
            <a:ahLst/>
            <a:cxnLst/>
            <a:rect l="l" t="t" r="r" b="b"/>
            <a:pathLst>
              <a:path w="692355" h="768216">
                <a:moveTo>
                  <a:pt x="0" y="0"/>
                </a:moveTo>
                <a:lnTo>
                  <a:pt x="692355" y="0"/>
                </a:lnTo>
                <a:lnTo>
                  <a:pt x="692355" y="768216"/>
                </a:lnTo>
                <a:lnTo>
                  <a:pt x="0" y="76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3971229">
            <a:off x="-3395492" y="-8063780"/>
            <a:ext cx="8848385" cy="13086550"/>
          </a:xfrm>
          <a:custGeom>
            <a:avLst/>
            <a:gdLst/>
            <a:ahLst/>
            <a:cxnLst/>
            <a:rect l="l" t="t" r="r" b="b"/>
            <a:pathLst>
              <a:path w="8848385" h="13086550">
                <a:moveTo>
                  <a:pt x="0" y="0"/>
                </a:moveTo>
                <a:lnTo>
                  <a:pt x="8848384" y="0"/>
                </a:lnTo>
                <a:lnTo>
                  <a:pt x="8848384" y="13086550"/>
                </a:lnTo>
                <a:lnTo>
                  <a:pt x="0" y="13086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80" r="-4976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6203036" y="4717893"/>
            <a:ext cx="2497648" cy="2375887"/>
          </a:xfrm>
          <a:custGeom>
            <a:avLst/>
            <a:gdLst/>
            <a:ahLst/>
            <a:cxnLst/>
            <a:rect l="l" t="t" r="r" b="b"/>
            <a:pathLst>
              <a:path w="2497648" h="2375887">
                <a:moveTo>
                  <a:pt x="0" y="0"/>
                </a:moveTo>
                <a:lnTo>
                  <a:pt x="2497648" y="0"/>
                </a:lnTo>
                <a:lnTo>
                  <a:pt x="2497648" y="2375888"/>
                </a:lnTo>
                <a:lnTo>
                  <a:pt x="0" y="2375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541865" y="255864"/>
            <a:ext cx="1245433" cy="1545671"/>
          </a:xfrm>
          <a:custGeom>
            <a:avLst/>
            <a:gdLst/>
            <a:ahLst/>
            <a:cxnLst/>
            <a:rect l="l" t="t" r="r" b="b"/>
            <a:pathLst>
              <a:path w="1245433" h="1545671">
                <a:moveTo>
                  <a:pt x="0" y="0"/>
                </a:moveTo>
                <a:lnTo>
                  <a:pt x="1245434" y="0"/>
                </a:lnTo>
                <a:lnTo>
                  <a:pt x="1245434" y="1545672"/>
                </a:lnTo>
                <a:lnTo>
                  <a:pt x="0" y="1545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TextBox 11"/>
          <p:cNvSpPr txBox="1"/>
          <p:nvPr/>
        </p:nvSpPr>
        <p:spPr>
          <a:xfrm>
            <a:off x="10527028" y="1569852"/>
            <a:ext cx="309325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65846"/>
                </a:solidFill>
                <a:latin typeface="Roca Two"/>
                <a:ea typeface="Roca Two"/>
                <a:cs typeface="Roca Two"/>
                <a:sym typeface="Roca Two"/>
              </a:rPr>
              <a:t>Spelregels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57928" y="3599331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8302271" y="3637431"/>
            <a:ext cx="7542771" cy="368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5846"/>
                </a:solidFill>
                <a:latin typeface="Roca Two"/>
                <a:ea typeface="Roca Two"/>
                <a:cs typeface="Roca Two"/>
                <a:sym typeface="Roca Two"/>
              </a:rPr>
              <a:t>Iedere leerling leest een stukje voor van 3 minuten.</a:t>
            </a:r>
          </a:p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5846"/>
                </a:solidFill>
                <a:latin typeface="Roca Two"/>
                <a:ea typeface="Roca Two"/>
                <a:cs typeface="Roca Two"/>
                <a:sym typeface="Roca Two"/>
              </a:rPr>
              <a:t>De luisteraars vullen tijdens het voorlezen het juryformulier in.</a:t>
            </a:r>
          </a:p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5846"/>
                </a:solidFill>
                <a:latin typeface="Roca Two"/>
                <a:ea typeface="Roca Two"/>
                <a:cs typeface="Roca Two"/>
                <a:sym typeface="Roca Two"/>
              </a:rPr>
              <a:t>Tips geven mag, maar hou het positief!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73E5EA5-484D-38B2-0C27-4346CEDB30B3}"/>
              </a:ext>
            </a:extLst>
          </p:cNvPr>
          <p:cNvCxnSpPr>
            <a:cxnSpLocks/>
          </p:cNvCxnSpPr>
          <p:nvPr/>
        </p:nvCxnSpPr>
        <p:spPr>
          <a:xfrm>
            <a:off x="7793898" y="2552700"/>
            <a:ext cx="8409138" cy="0"/>
          </a:xfrm>
          <a:prstGeom prst="line">
            <a:avLst/>
          </a:prstGeom>
          <a:ln w="28575">
            <a:solidFill>
              <a:srgbClr val="EB66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951340" y="3541079"/>
            <a:ext cx="8247015" cy="338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b="1" spc="-307">
                <a:solidFill>
                  <a:srgbClr val="2E5849"/>
                </a:solidFill>
                <a:latin typeface="Roca Two Bold"/>
                <a:ea typeface="Roca Two Bold"/>
                <a:cs typeface="Roca Two Bold"/>
                <a:sym typeface="Roca Two Bold"/>
              </a:rPr>
              <a:t>Hoe vonden jullie het om te jureren?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871252" y="6926896"/>
            <a:ext cx="1245433" cy="1545671"/>
          </a:xfrm>
          <a:custGeom>
            <a:avLst/>
            <a:gdLst/>
            <a:ahLst/>
            <a:cxnLst/>
            <a:rect l="l" t="t" r="r" b="b"/>
            <a:pathLst>
              <a:path w="1245433" h="1545671">
                <a:moveTo>
                  <a:pt x="0" y="0"/>
                </a:moveTo>
                <a:lnTo>
                  <a:pt x="1245433" y="0"/>
                </a:lnTo>
                <a:lnTo>
                  <a:pt x="1245433" y="1545672"/>
                </a:lnTo>
                <a:lnTo>
                  <a:pt x="0" y="1545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08AC44B-C60C-4401-D00D-DB6DCA229E63}"/>
              </a:ext>
            </a:extLst>
          </p:cNvPr>
          <p:cNvCxnSpPr/>
          <p:nvPr/>
        </p:nvCxnSpPr>
        <p:spPr>
          <a:xfrm>
            <a:off x="2209800" y="8472567"/>
            <a:ext cx="14097000" cy="0"/>
          </a:xfrm>
          <a:prstGeom prst="line">
            <a:avLst/>
          </a:prstGeom>
          <a:ln w="28575">
            <a:solidFill>
              <a:srgbClr val="EB66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A062203-1491-C0AD-2691-A85E92F068F5}"/>
              </a:ext>
            </a:extLst>
          </p:cNvPr>
          <p:cNvCxnSpPr/>
          <p:nvPr/>
        </p:nvCxnSpPr>
        <p:spPr>
          <a:xfrm>
            <a:off x="2095499" y="1714500"/>
            <a:ext cx="14097000" cy="0"/>
          </a:xfrm>
          <a:prstGeom prst="line">
            <a:avLst/>
          </a:prstGeom>
          <a:ln w="28575">
            <a:solidFill>
              <a:srgbClr val="EB66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36658">
            <a:off x="2192303" y="6286756"/>
            <a:ext cx="9500818" cy="11187411"/>
          </a:xfrm>
          <a:custGeom>
            <a:avLst/>
            <a:gdLst/>
            <a:ahLst/>
            <a:cxnLst/>
            <a:rect l="l" t="t" r="r" b="b"/>
            <a:pathLst>
              <a:path w="9500818" h="11187411">
                <a:moveTo>
                  <a:pt x="0" y="0"/>
                </a:moveTo>
                <a:lnTo>
                  <a:pt x="9500818" y="0"/>
                </a:lnTo>
                <a:lnTo>
                  <a:pt x="9500818" y="11187412"/>
                </a:lnTo>
                <a:lnTo>
                  <a:pt x="0" y="11187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435" r="-51031" b="-2666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8688520">
            <a:off x="15695554" y="-1142499"/>
            <a:ext cx="2688945" cy="4342399"/>
          </a:xfrm>
          <a:custGeom>
            <a:avLst/>
            <a:gdLst/>
            <a:ahLst/>
            <a:cxnLst/>
            <a:rect l="l" t="t" r="r" b="b"/>
            <a:pathLst>
              <a:path w="2688945" h="4342399">
                <a:moveTo>
                  <a:pt x="0" y="0"/>
                </a:moveTo>
                <a:lnTo>
                  <a:pt x="2688946" y="0"/>
                </a:lnTo>
                <a:lnTo>
                  <a:pt x="2688946" y="4342398"/>
                </a:lnTo>
                <a:lnTo>
                  <a:pt x="0" y="4342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7476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4" name="Group 4"/>
          <p:cNvGrpSpPr/>
          <p:nvPr/>
        </p:nvGrpSpPr>
        <p:grpSpPr>
          <a:xfrm>
            <a:off x="7128615" y="1194504"/>
            <a:ext cx="9890084" cy="7897992"/>
            <a:chOff x="0" y="0"/>
            <a:chExt cx="5634768" cy="4499796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5634641" cy="4506780"/>
            </a:xfrm>
            <a:custGeom>
              <a:avLst/>
              <a:gdLst/>
              <a:ahLst/>
              <a:cxnLst/>
              <a:rect l="l" t="t" r="r" b="b"/>
              <a:pathLst>
                <a:path w="5634641" h="4506780">
                  <a:moveTo>
                    <a:pt x="5233575" y="4494080"/>
                  </a:moveTo>
                  <a:cubicBezTo>
                    <a:pt x="5177695" y="4506780"/>
                    <a:pt x="5152295" y="4494080"/>
                    <a:pt x="5095145" y="4494080"/>
                  </a:cubicBezTo>
                  <a:cubicBezTo>
                    <a:pt x="5037995" y="4494080"/>
                    <a:pt x="4946936" y="4481380"/>
                    <a:pt x="4946936" y="4481380"/>
                  </a:cubicBezTo>
                  <a:lnTo>
                    <a:pt x="707771" y="4481380"/>
                  </a:lnTo>
                  <a:lnTo>
                    <a:pt x="631063" y="4468680"/>
                  </a:lnTo>
                  <a:cubicBezTo>
                    <a:pt x="631063" y="4468680"/>
                    <a:pt x="533400" y="4481380"/>
                    <a:pt x="457581" y="4468680"/>
                  </a:cubicBezTo>
                  <a:cubicBezTo>
                    <a:pt x="381762" y="4455980"/>
                    <a:pt x="296418" y="4468680"/>
                    <a:pt x="296418" y="4468680"/>
                  </a:cubicBezTo>
                  <a:cubicBezTo>
                    <a:pt x="240284" y="4468680"/>
                    <a:pt x="162814" y="4464363"/>
                    <a:pt x="119507" y="4435153"/>
                  </a:cubicBezTo>
                  <a:cubicBezTo>
                    <a:pt x="47371" y="4386511"/>
                    <a:pt x="25400" y="4316280"/>
                    <a:pt x="0" y="4210490"/>
                  </a:cubicBezTo>
                  <a:lnTo>
                    <a:pt x="0" y="4009957"/>
                  </a:lnTo>
                  <a:cubicBezTo>
                    <a:pt x="0" y="4009957"/>
                    <a:pt x="12700" y="3924993"/>
                    <a:pt x="12700" y="3866701"/>
                  </a:cubicBezTo>
                  <a:cubicBezTo>
                    <a:pt x="12700" y="3808408"/>
                    <a:pt x="0" y="3718492"/>
                    <a:pt x="0" y="371849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5115592" y="0"/>
                  </a:lnTo>
                  <a:cubicBezTo>
                    <a:pt x="5215668" y="0"/>
                    <a:pt x="5284121" y="12700"/>
                    <a:pt x="5284121" y="12700"/>
                  </a:cubicBezTo>
                  <a:cubicBezTo>
                    <a:pt x="5348256" y="12700"/>
                    <a:pt x="5437029" y="36322"/>
                    <a:pt x="5494941" y="50800"/>
                  </a:cubicBezTo>
                  <a:cubicBezTo>
                    <a:pt x="5596541" y="76200"/>
                    <a:pt x="5621941" y="254000"/>
                    <a:pt x="5621941" y="350520"/>
                  </a:cubicBezTo>
                  <a:lnTo>
                    <a:pt x="5621941" y="3627686"/>
                  </a:lnTo>
                  <a:cubicBezTo>
                    <a:pt x="5621941" y="3627686"/>
                    <a:pt x="5634641" y="3996367"/>
                    <a:pt x="5634641" y="4029388"/>
                  </a:cubicBezTo>
                  <a:cubicBezTo>
                    <a:pt x="5634641" y="4062408"/>
                    <a:pt x="5612162" y="4170358"/>
                    <a:pt x="5594255" y="4216585"/>
                  </a:cubicBezTo>
                  <a:cubicBezTo>
                    <a:pt x="5569236" y="4281229"/>
                    <a:pt x="5579396" y="4338124"/>
                    <a:pt x="5527580" y="4382321"/>
                  </a:cubicBezTo>
                  <a:cubicBezTo>
                    <a:pt x="5491512" y="4413182"/>
                    <a:pt x="5437410" y="4450520"/>
                    <a:pt x="5392198" y="4467665"/>
                  </a:cubicBezTo>
                  <a:cubicBezTo>
                    <a:pt x="5346986" y="4484810"/>
                    <a:pt x="5289201" y="4481508"/>
                    <a:pt x="5233321" y="4494208"/>
                  </a:cubicBezTo>
                  <a:close/>
                </a:path>
              </a:pathLst>
            </a:custGeom>
            <a:solidFill>
              <a:srgbClr val="C7D300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64582" y="4876935"/>
            <a:ext cx="5450527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1" spc="-224">
                <a:solidFill>
                  <a:srgbClr val="2E5849"/>
                </a:solidFill>
                <a:latin typeface="Roca Two Bold"/>
                <a:ea typeface="Roca Two Bold"/>
                <a:cs typeface="Roca Two Bold"/>
                <a:sym typeface="Roca Two Bold"/>
              </a:rPr>
              <a:t>Voorlezen</a:t>
            </a:r>
          </a:p>
        </p:txBody>
      </p:sp>
      <p:sp>
        <p:nvSpPr>
          <p:cNvPr id="7" name="Freeform 7"/>
          <p:cNvSpPr/>
          <p:nvPr/>
        </p:nvSpPr>
        <p:spPr>
          <a:xfrm rot="727333">
            <a:off x="4876220" y="4333785"/>
            <a:ext cx="692355" cy="768216"/>
          </a:xfrm>
          <a:custGeom>
            <a:avLst/>
            <a:gdLst/>
            <a:ahLst/>
            <a:cxnLst/>
            <a:rect l="l" t="t" r="r" b="b"/>
            <a:pathLst>
              <a:path w="692355" h="768216">
                <a:moveTo>
                  <a:pt x="0" y="0"/>
                </a:moveTo>
                <a:lnTo>
                  <a:pt x="692355" y="0"/>
                </a:lnTo>
                <a:lnTo>
                  <a:pt x="692355" y="768217"/>
                </a:lnTo>
                <a:lnTo>
                  <a:pt x="0" y="768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3971229">
            <a:off x="-2735899" y="-7777207"/>
            <a:ext cx="8848385" cy="13086550"/>
          </a:xfrm>
          <a:custGeom>
            <a:avLst/>
            <a:gdLst/>
            <a:ahLst/>
            <a:cxnLst/>
            <a:rect l="l" t="t" r="r" b="b"/>
            <a:pathLst>
              <a:path w="8848385" h="13086550">
                <a:moveTo>
                  <a:pt x="0" y="0"/>
                </a:moveTo>
                <a:lnTo>
                  <a:pt x="8848385" y="0"/>
                </a:lnTo>
                <a:lnTo>
                  <a:pt x="8848385" y="13086551"/>
                </a:lnTo>
                <a:lnTo>
                  <a:pt x="0" y="13086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80" r="-4976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6203036" y="4717893"/>
            <a:ext cx="2497648" cy="2375887"/>
          </a:xfrm>
          <a:custGeom>
            <a:avLst/>
            <a:gdLst/>
            <a:ahLst/>
            <a:cxnLst/>
            <a:rect l="l" t="t" r="r" b="b"/>
            <a:pathLst>
              <a:path w="2497648" h="2375887">
                <a:moveTo>
                  <a:pt x="0" y="0"/>
                </a:moveTo>
                <a:lnTo>
                  <a:pt x="2497648" y="0"/>
                </a:lnTo>
                <a:lnTo>
                  <a:pt x="2497648" y="2375888"/>
                </a:lnTo>
                <a:lnTo>
                  <a:pt x="0" y="2375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541865" y="421668"/>
            <a:ext cx="1245433" cy="1545671"/>
          </a:xfrm>
          <a:custGeom>
            <a:avLst/>
            <a:gdLst/>
            <a:ahLst/>
            <a:cxnLst/>
            <a:rect l="l" t="t" r="r" b="b"/>
            <a:pathLst>
              <a:path w="1245433" h="1545671">
                <a:moveTo>
                  <a:pt x="0" y="0"/>
                </a:moveTo>
                <a:lnTo>
                  <a:pt x="1245434" y="0"/>
                </a:lnTo>
                <a:lnTo>
                  <a:pt x="1245434" y="1545672"/>
                </a:lnTo>
                <a:lnTo>
                  <a:pt x="0" y="1545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>
            <a:off x="8509718" y="5905837"/>
            <a:ext cx="7127878" cy="1363207"/>
          </a:xfrm>
          <a:custGeom>
            <a:avLst/>
            <a:gdLst/>
            <a:ahLst/>
            <a:cxnLst/>
            <a:rect l="l" t="t" r="r" b="b"/>
            <a:pathLst>
              <a:path w="7127878" h="1363207">
                <a:moveTo>
                  <a:pt x="0" y="0"/>
                </a:moveTo>
                <a:lnTo>
                  <a:pt x="7127878" y="0"/>
                </a:lnTo>
                <a:lnTo>
                  <a:pt x="7127878" y="1363207"/>
                </a:lnTo>
                <a:lnTo>
                  <a:pt x="0" y="1363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10857278" y="2541462"/>
            <a:ext cx="2432758" cy="3604086"/>
          </a:xfrm>
          <a:custGeom>
            <a:avLst/>
            <a:gdLst/>
            <a:ahLst/>
            <a:cxnLst/>
            <a:rect l="l" t="t" r="r" b="b"/>
            <a:pathLst>
              <a:path w="2432758" h="3604086">
                <a:moveTo>
                  <a:pt x="0" y="0"/>
                </a:moveTo>
                <a:lnTo>
                  <a:pt x="2432758" y="0"/>
                </a:lnTo>
                <a:lnTo>
                  <a:pt x="2432758" y="3604086"/>
                </a:lnTo>
                <a:lnTo>
                  <a:pt x="0" y="3604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/>
          <p:nvPr/>
        </p:nvSpPr>
        <p:spPr>
          <a:xfrm>
            <a:off x="7698979" y="3359783"/>
            <a:ext cx="8749356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Zet het boek op de plank wat je gaat voorlezen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98979" y="7385149"/>
            <a:ext cx="8749356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Titel boek</a:t>
            </a:r>
          </a:p>
          <a:p>
            <a:pPr marL="0" lvl="0" indent="0" algn="ctr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Schrijver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2f83f8-1eb1-44c3-ada0-6f96be9a081b" xsi:nil="true"/>
    <lcf76f155ced4ddcb4097134ff3c332f xmlns="d1d798d1-967c-4470-a9d9-71adb7c2b8cb">
      <Terms xmlns="http://schemas.microsoft.com/office/infopath/2007/PartnerControls"/>
    </lcf76f155ced4ddcb4097134ff3c332f>
    <Toolkitready_x003f_ xmlns="d1d798d1-967c-4470-a9d9-71adb7c2b8cb">false</Toolkitready_x003f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443CFF78CF745B871D3A85D6AFFB4" ma:contentTypeVersion="12" ma:contentTypeDescription="Een nieuw document maken." ma:contentTypeScope="" ma:versionID="48f4fd58cf88f4e41f663ecd8b4d85c4">
  <xsd:schema xmlns:xsd="http://www.w3.org/2001/XMLSchema" xmlns:xs="http://www.w3.org/2001/XMLSchema" xmlns:p="http://schemas.microsoft.com/office/2006/metadata/properties" xmlns:ns2="d1d798d1-967c-4470-a9d9-71adb7c2b8cb" xmlns:ns3="bb2f83f8-1eb1-44c3-ada0-6f96be9a081b" targetNamespace="http://schemas.microsoft.com/office/2006/metadata/properties" ma:root="true" ma:fieldsID="da43a2ecdd706eb6ae192676d59a9921" ns2:_="" ns3:_="">
    <xsd:import namespace="d1d798d1-967c-4470-a9d9-71adb7c2b8cb"/>
    <xsd:import namespace="bb2f83f8-1eb1-44c3-ada0-6f96be9a08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Toolkitready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798d1-967c-4470-a9d9-71adb7c2b8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12616d2b-40e9-47e8-b47e-12c351afb1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oolkitready_x003f_" ma:index="19" nillable="true" ma:displayName="Toolkit ready?" ma:default="0" ma:format="Dropdown" ma:internalName="Toolkitready_x003f_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f83f8-1eb1-44c3-ada0-6f96be9a081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eee5e2e-011b-49ce-868d-f8bc3b1c621c}" ma:internalName="TaxCatchAll" ma:showField="CatchAllData" ma:web="bb2f83f8-1eb1-44c3-ada0-6f96be9a08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E4DF1F-AD3D-4F6E-9908-CC93D91F5680}">
  <ds:schemaRefs>
    <ds:schemaRef ds:uri="http://schemas.microsoft.com/office/2006/metadata/properties"/>
    <ds:schemaRef ds:uri="http://schemas.microsoft.com/office/infopath/2007/PartnerControls"/>
    <ds:schemaRef ds:uri="5f34bcf5-edd1-4f6d-8f65-51b97c3fef2e"/>
    <ds:schemaRef ds:uri="bbbbc06d-e383-44f1-b5c7-c2f8b26920ba"/>
  </ds:schemaRefs>
</ds:datastoreItem>
</file>

<file path=customXml/itemProps2.xml><?xml version="1.0" encoding="utf-8"?>
<ds:datastoreItem xmlns:ds="http://schemas.openxmlformats.org/officeDocument/2006/customXml" ds:itemID="{4485C02F-C8A5-4CD7-A1CF-8BD0D7A5C0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2E8A29-D6EF-4525-BEF3-7318D5C0758F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65</Words>
  <Application>Microsoft Office PowerPoint</Application>
  <PresentationFormat>Aangepast</PresentationFormat>
  <Paragraphs>14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2" baseType="lpstr">
      <vt:lpstr>Calibri</vt:lpstr>
      <vt:lpstr>Roca Two Bold</vt:lpstr>
      <vt:lpstr>Arial</vt:lpstr>
      <vt:lpstr>Sniglet</vt:lpstr>
      <vt:lpstr>Roca Two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toolkit Read2Me!</dc:title>
  <cp:lastModifiedBy>Evelien Hoevenberg</cp:lastModifiedBy>
  <cp:revision>1</cp:revision>
  <dcterms:created xsi:type="dcterms:W3CDTF">2006-08-16T00:00:00Z</dcterms:created>
  <dcterms:modified xsi:type="dcterms:W3CDTF">2025-08-26T15:21:12Z</dcterms:modified>
  <dc:identifier>DAGxLgdw114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0x010100A0F443CFF78CF745B871D3A85D6AFFB4</vt:lpwstr>
  </property>
  <property fmtid="{D5CDD505-2E9C-101B-9397-08002B2CF9AE}" pid="3" name="MediaServiceImageTags">
    <vt:lpwstr/>
  </property>
</Properties>
</file>